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2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7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5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2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7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6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8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5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9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117180" cy="1470025"/>
          </a:xfrm>
        </p:spPr>
        <p:txBody>
          <a:bodyPr/>
          <a:lstStyle/>
          <a:p>
            <a:r>
              <a:rPr lang="ru-RU" dirty="0" smtClean="0"/>
              <a:t>Игры с Кузьмой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432344" cy="4284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3945"/>
            <a:ext cx="1945064" cy="158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7920880" cy="3971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2656"/>
            <a:ext cx="2438400" cy="2471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6396335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Презентацию подготовила Гринева Н.А воспитатель МБДОУ №6 г. Конаково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795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4" y="-20538"/>
            <a:ext cx="4204278" cy="5247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1946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Мягкие лапки, пушистый животик.</a:t>
            </a:r>
          </a:p>
          <a:p>
            <a:r>
              <a:rPr lang="ru-RU" dirty="0" smtClean="0"/>
              <a:t>Ласково мне улыбается котик!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4" y="3116116"/>
            <a:ext cx="8748464" cy="3710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7939" y="2003217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Мордочка </a:t>
            </a:r>
            <a:r>
              <a:rPr lang="ru-RU" dirty="0"/>
              <a:t>усатая, </a:t>
            </a:r>
          </a:p>
          <a:p>
            <a:r>
              <a:rPr lang="ru-RU" dirty="0"/>
              <a:t>Шубка полосатая,</a:t>
            </a:r>
          </a:p>
          <a:p>
            <a:r>
              <a:rPr lang="ru-RU" dirty="0"/>
              <a:t>Часто умывается, </a:t>
            </a:r>
          </a:p>
          <a:p>
            <a:r>
              <a:rPr lang="ru-RU" dirty="0"/>
              <a:t>За хвостом гоняется.</a:t>
            </a:r>
          </a:p>
        </p:txBody>
      </p:sp>
    </p:spTree>
    <p:extLst>
      <p:ext uri="{BB962C8B-B14F-4D97-AF65-F5344CB8AC3E}">
        <p14:creationId xmlns:p14="http://schemas.microsoft.com/office/powerpoint/2010/main" val="2641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9923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Игра «Накорми Кузю»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15" y="2636912"/>
            <a:ext cx="1972379" cy="2461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509120"/>
            <a:ext cx="2084146" cy="2084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73314"/>
            <a:ext cx="2803883" cy="1953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781"/>
            <a:ext cx="3235107" cy="3235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77" y="908720"/>
            <a:ext cx="3443128" cy="19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3861048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38874"/>
            <a:ext cx="3648542" cy="4554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533657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Правильно!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384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Игра «Любимая игрушка»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6" y="720792"/>
            <a:ext cx="1865960" cy="1865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21685"/>
            <a:ext cx="2258898" cy="1287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5636"/>
            <a:ext cx="2759019" cy="3443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2" y="4149080"/>
            <a:ext cx="2060848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2" y="4385788"/>
            <a:ext cx="2825657" cy="20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35398"/>
            <a:ext cx="4536504" cy="2685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77118"/>
            <a:ext cx="3888432" cy="4853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8402" y="404663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Молодец!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863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Игра «Найди маму»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1371716" cy="1712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35523" cy="3525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" y="3672068"/>
            <a:ext cx="3368997" cy="3097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79" y="3989068"/>
            <a:ext cx="3707904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9307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90" y="908720"/>
            <a:ext cx="3950110" cy="5962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53931"/>
            <a:ext cx="2309546" cy="2882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2" y="2276872"/>
            <a:ext cx="1828888" cy="1716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782" y="26064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4400" dirty="0" smtClean="0"/>
              <a:t>Какой ты умный! Молодец!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988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Игры с Кузьмой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2015-10-25T13:52:53Z</dcterms:created>
  <dcterms:modified xsi:type="dcterms:W3CDTF">2015-10-26T15:18:13Z</dcterms:modified>
</cp:coreProperties>
</file>