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7" r:id="rId2"/>
    <p:sldId id="266" r:id="rId3"/>
    <p:sldId id="257" r:id="rId4"/>
    <p:sldId id="260" r:id="rId5"/>
    <p:sldId id="258" r:id="rId6"/>
    <p:sldId id="264" r:id="rId7"/>
    <p:sldId id="261" r:id="rId8"/>
    <p:sldId id="259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0FB"/>
    <a:srgbClr val="3E30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52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9EED9B-F3D9-4822-9FF5-7F56798FA5BB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4C12E0-6A0E-4C71-B41F-C1058E1C8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Звуки и буквы.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7498080" cy="4800600"/>
          </a:xfrm>
        </p:spPr>
        <p:txBody>
          <a:bodyPr anchor="b"/>
          <a:lstStyle/>
          <a:p>
            <a:pPr algn="r">
              <a:buNone/>
            </a:pPr>
            <a:r>
              <a:rPr lang="ru-RU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dirty="0" err="1" smtClean="0"/>
              <a:t>Сигарева</a:t>
            </a:r>
            <a:r>
              <a:rPr lang="ru-RU" dirty="0" smtClean="0"/>
              <a:t> Э.А.</a:t>
            </a:r>
          </a:p>
          <a:p>
            <a:pPr algn="r">
              <a:buNone/>
            </a:pPr>
            <a:r>
              <a:rPr lang="ru-RU" dirty="0" smtClean="0"/>
              <a:t>ГБОУ школа №242</a:t>
            </a:r>
          </a:p>
          <a:p>
            <a:pPr algn="r">
              <a:buNone/>
            </a:pPr>
            <a:r>
              <a:rPr lang="ru-RU" dirty="0" smtClean="0"/>
              <a:t>Санкт-Петербург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0240"/>
            <a:ext cx="8229600" cy="493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Словарные слова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857364"/>
            <a:ext cx="47149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жыраф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дуп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липит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lang="en-US" sz="6600" b="1" dirty="0" smtClean="0"/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143372" y="1857364"/>
            <a:ext cx="47149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жираф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дуб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6600" b="1" baseline="0" dirty="0" smtClean="0"/>
              <a:t>лепить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орфограммы вы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увидели в 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Этих словах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285728"/>
            <a:ext cx="7772400" cy="14700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слова начинаются с одного и того же звука?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lenagold.narod.ru/fon/clipart/l/lej/lejka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600000" cy="2479731"/>
          </a:xfrm>
          <a:prstGeom prst="rect">
            <a:avLst/>
          </a:prstGeom>
          <a:noFill/>
        </p:spPr>
      </p:pic>
      <p:pic>
        <p:nvPicPr>
          <p:cNvPr id="6" name="Picture 6" descr="http://strport.ru/sites/default/files/4f6ba61fb120fa2c7ff21c54765a6a9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38549"/>
            <a:ext cx="5143500" cy="3219451"/>
          </a:xfrm>
          <a:prstGeom prst="rect">
            <a:avLst/>
          </a:prstGeom>
          <a:noFill/>
        </p:spPr>
      </p:pic>
      <p:pic>
        <p:nvPicPr>
          <p:cNvPr id="7" name="Picture 2" descr="http://vanku.ru/d/75990/d/3470149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1071546"/>
            <a:ext cx="3487731" cy="3487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7506" y="100010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/>
              <a:t>1.</a:t>
            </a:r>
            <a:r>
              <a:rPr lang="en-US" sz="9600" b="1" dirty="0" smtClean="0"/>
              <a:t>{</a:t>
            </a:r>
            <a:r>
              <a:rPr lang="ru-RU" sz="9600" b="1" dirty="0" smtClean="0"/>
              <a:t>л</a:t>
            </a:r>
            <a:r>
              <a:rPr lang="en-US" sz="9600" b="1" dirty="0"/>
              <a:t>`</a:t>
            </a:r>
            <a:r>
              <a:rPr lang="en-US" sz="9600" b="1" dirty="0" smtClean="0"/>
              <a:t>}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2.</a:t>
            </a:r>
            <a:r>
              <a:rPr lang="en-US" sz="9600" b="1" dirty="0" smtClean="0"/>
              <a:t>[</a:t>
            </a:r>
            <a:r>
              <a:rPr lang="ru-RU" sz="9600" b="1" dirty="0" smtClean="0"/>
              <a:t>л</a:t>
            </a:r>
            <a:r>
              <a:rPr lang="en-US" sz="9600" b="1" dirty="0" smtClean="0"/>
              <a:t>]</a:t>
            </a:r>
          </a:p>
          <a:p>
            <a:pPr>
              <a:buNone/>
            </a:pPr>
            <a:r>
              <a:rPr lang="ru-RU" sz="9600" b="1" dirty="0" smtClean="0"/>
              <a:t>3.</a:t>
            </a:r>
            <a:r>
              <a:rPr lang="en-US" sz="9600" b="1" dirty="0" smtClean="0"/>
              <a:t>[</a:t>
            </a:r>
            <a:r>
              <a:rPr lang="ru-RU" sz="9600" b="1" dirty="0" smtClean="0"/>
              <a:t>л</a:t>
            </a:r>
            <a:r>
              <a:rPr lang="en-US" sz="9600" b="1" dirty="0" smtClean="0"/>
              <a:t>`]</a:t>
            </a:r>
          </a:p>
          <a:p>
            <a:pPr>
              <a:buNone/>
            </a:pPr>
            <a:r>
              <a:rPr lang="ru-RU" sz="9600" b="1" dirty="0" smtClean="0"/>
              <a:t>4. </a:t>
            </a:r>
            <a:r>
              <a:rPr lang="ru-RU" sz="9600" b="1" dirty="0" smtClean="0"/>
              <a:t>л</a:t>
            </a:r>
            <a:endParaRPr lang="ru-RU" sz="9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-428652"/>
            <a:ext cx="8643998" cy="14700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Назови правильное обозначение этого звука.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hermestd.ru/wp-content/uploads/2012/12/%D0%92%D0%B5%D0%BD%D0%B8%D0%BA-%D1%81%D0%BE%D1%80%D0%B3%D0%BE-%D0%BB%D1%8E%D0%BA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2714644" cy="2714644"/>
          </a:xfrm>
          <a:prstGeom prst="rect">
            <a:avLst/>
          </a:prstGeom>
          <a:noFill/>
        </p:spPr>
      </p:pic>
      <p:pic>
        <p:nvPicPr>
          <p:cNvPr id="7172" name="Picture 4" descr="http://all-about-russia.ru/nature/animal/brown_bear/brown_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3858856"/>
            <a:ext cx="4000528" cy="2999144"/>
          </a:xfrm>
          <a:prstGeom prst="rect">
            <a:avLst/>
          </a:prstGeom>
          <a:noFill/>
        </p:spPr>
      </p:pic>
      <p:pic>
        <p:nvPicPr>
          <p:cNvPr id="7176" name="Picture 8" descr="http://dangernature.ru/_nw/0/42268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630" y="1000108"/>
            <a:ext cx="4427370" cy="2643206"/>
          </a:xfrm>
          <a:prstGeom prst="rect">
            <a:avLst/>
          </a:prstGeom>
          <a:noFill/>
        </p:spPr>
      </p:pic>
      <p:pic>
        <p:nvPicPr>
          <p:cNvPr id="7178" name="Picture 10" descr="http://danone.ua/files/images/0/60/danone-dnipro-2.jpg_60_p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929090" cy="26202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0062" y="-285776"/>
            <a:ext cx="7772400" cy="14700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Какие слова заканчиваются 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одним и тем же звуком?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Сколько </a:t>
            </a:r>
            <a:r>
              <a:rPr lang="ru-RU" b="1" dirty="0" smtClean="0"/>
              <a:t>всего букв </a:t>
            </a:r>
            <a:r>
              <a:rPr lang="ru-RU" b="1" dirty="0" smtClean="0"/>
              <a:t>для обозначения гласных звуков?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518636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\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6900" dirty="0" smtClean="0"/>
              <a:t>10 букв</a:t>
            </a:r>
            <a:endParaRPr lang="ru-RU" sz="6900" dirty="0"/>
          </a:p>
        </p:txBody>
      </p:sp>
      <p:pic>
        <p:nvPicPr>
          <p:cNvPr id="4098" name="Picture 2" descr="http://school.xvatit.com/images/thumb/9/92/2kl_Soglasnie03.jpg/400px-2kl_Soglasnie03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6324" y="1214422"/>
            <a:ext cx="8896048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500174"/>
            <a:ext cx="8143932" cy="1928826"/>
          </a:xfrm>
          <a:prstGeom prst="rect">
            <a:avLst/>
          </a:prstGeom>
          <a:solidFill>
            <a:srgbClr val="2F60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8143932" cy="221457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://www.lentabukv.ru/upload/Image/content-letters-tape2.jpg"/>
          <p:cNvPicPr>
            <a:picLocks noChangeAspect="1" noChangeArrowheads="1"/>
          </p:cNvPicPr>
          <p:nvPr/>
        </p:nvPicPr>
        <p:blipFill>
          <a:blip r:embed="rId2"/>
          <a:srcRect l="25151" t="28572" r="5531" b="10714"/>
          <a:stretch>
            <a:fillRect/>
          </a:stretch>
        </p:blipFill>
        <p:spPr bwMode="auto">
          <a:xfrm>
            <a:off x="142844" y="1928802"/>
            <a:ext cx="8784773" cy="264320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Сколько всего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букв для обозначения согласных звуков?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214422"/>
            <a:ext cx="8229600" cy="51863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lang="ru-RU" sz="26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lang="ru-RU" sz="26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6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буква</a:t>
            </a:r>
            <a:endParaRPr kumimoji="0" lang="ru-RU" sz="6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Напишите транскрипцию слова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медведь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8573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lang="en-US" sz="6600" b="1" dirty="0"/>
              <a:t> 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идв</a:t>
            </a:r>
            <a:r>
              <a:rPr lang="ru-RU" sz="6600" b="1" dirty="0" err="1" smtClean="0"/>
              <a:t>ет</a:t>
            </a:r>
            <a:r>
              <a:rPr lang="en-US" sz="6600" b="1" dirty="0" smtClean="0"/>
              <a:t>`]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6600" b="1" dirty="0"/>
              <a:t>[</a:t>
            </a:r>
            <a:r>
              <a:rPr lang="ru-RU" sz="6600" b="1" dirty="0"/>
              <a:t>м</a:t>
            </a:r>
            <a:r>
              <a:rPr lang="en-US" sz="6600" b="1" dirty="0" smtClean="0"/>
              <a:t> </a:t>
            </a:r>
            <a:r>
              <a:rPr lang="ru-RU" sz="6600" b="1" dirty="0" err="1" smtClean="0"/>
              <a:t>эдв</a:t>
            </a:r>
            <a:r>
              <a:rPr lang="en-US" sz="6600" b="1" dirty="0" smtClean="0"/>
              <a:t> </a:t>
            </a:r>
            <a:r>
              <a:rPr lang="ru-RU" sz="6600" b="1" dirty="0" err="1" smtClean="0"/>
              <a:t>эд</a:t>
            </a:r>
            <a:r>
              <a:rPr lang="en-US" sz="6600" b="1" dirty="0" smtClean="0"/>
              <a:t> `]</a:t>
            </a:r>
            <a:endParaRPr lang="ru-RU" sz="66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6600" b="1" dirty="0" smtClean="0"/>
              <a:t>[</a:t>
            </a:r>
            <a:r>
              <a:rPr lang="ru-RU" sz="6600" b="1" dirty="0" smtClean="0"/>
              <a:t>м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итв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эт</a:t>
            </a:r>
            <a:r>
              <a:rPr lang="en-US" sz="6600" b="1" dirty="0" smtClean="0"/>
              <a:t>`]</a:t>
            </a:r>
            <a:endParaRPr lang="ru-RU" sz="66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428992" y="2000240"/>
            <a:ext cx="285752" cy="214314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214546" y="3286124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500562" y="4357694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Напишите транскрипцию слова</a:t>
            </a:r>
            <a:br>
              <a:rPr lang="ru-RU" dirty="0" smtClean="0"/>
            </a:br>
            <a:r>
              <a:rPr lang="ru-RU" sz="8000" b="1" dirty="0" smtClean="0"/>
              <a:t>моет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[</a:t>
            </a:r>
            <a:r>
              <a:rPr lang="ru-RU" sz="6600" b="1" dirty="0" smtClean="0"/>
              <a:t>моет</a:t>
            </a:r>
            <a:r>
              <a:rPr lang="en-US" sz="6600" b="1" dirty="0" smtClean="0"/>
              <a:t>]</a:t>
            </a:r>
            <a:endParaRPr lang="ru-RU" sz="6600" b="1" dirty="0" smtClean="0"/>
          </a:p>
          <a:p>
            <a:r>
              <a:rPr lang="en-US" sz="6600" b="1" dirty="0" smtClean="0"/>
              <a:t>[</a:t>
            </a:r>
            <a:r>
              <a:rPr lang="ru-RU" sz="6600" b="1" dirty="0" err="1" smtClean="0"/>
              <a:t>моэт</a:t>
            </a:r>
            <a:r>
              <a:rPr lang="en-US" sz="6600" b="1" dirty="0" smtClean="0"/>
              <a:t>]</a:t>
            </a:r>
            <a:endParaRPr lang="ru-RU" sz="6600" b="1" dirty="0" smtClean="0"/>
          </a:p>
          <a:p>
            <a:r>
              <a:rPr lang="en-US" sz="6600" b="1" dirty="0" smtClean="0"/>
              <a:t>[</a:t>
            </a:r>
            <a:r>
              <a:rPr lang="ru-RU" sz="6600" b="1" dirty="0" smtClean="0"/>
              <a:t>мой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ет</a:t>
            </a:r>
            <a:r>
              <a:rPr lang="en-US" sz="6600" b="1" dirty="0" smtClean="0"/>
              <a:t>]</a:t>
            </a:r>
            <a:endParaRPr lang="ru-RU" sz="6600" b="1" dirty="0" smtClean="0"/>
          </a:p>
          <a:p>
            <a:r>
              <a:rPr lang="en-US" sz="6600" b="1" dirty="0" smtClean="0"/>
              <a:t>[</a:t>
            </a:r>
            <a:r>
              <a:rPr lang="ru-RU" sz="6600" b="1" dirty="0" smtClean="0"/>
              <a:t>мой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эт</a:t>
            </a:r>
            <a:r>
              <a:rPr lang="en-US" sz="6600" b="1" dirty="0" smtClean="0"/>
              <a:t>]</a:t>
            </a:r>
            <a:endParaRPr lang="ru-RU" sz="6600" b="1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00298" y="1928802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071670" y="3000372"/>
            <a:ext cx="142876" cy="142876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928794" y="4143380"/>
            <a:ext cx="142876" cy="142876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000232" y="5143512"/>
            <a:ext cx="142876" cy="142876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были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857364"/>
            <a:ext cx="45005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жолтый</a:t>
            </a:r>
            <a:r>
              <a:rPr lang="en-US" sz="6600" b="1" dirty="0" smtClean="0"/>
              <a:t> `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бир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оза</a:t>
            </a:r>
            <a:r>
              <a:rPr lang="en-US" sz="6600" b="1" dirty="0" smtClean="0"/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lang="en-US" sz="6600" b="1" dirty="0" smtClean="0"/>
              <a:t>`</a:t>
            </a:r>
            <a:r>
              <a:rPr lang="ru-RU" sz="6600" b="1" dirty="0" smtClean="0"/>
              <a:t>а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гада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зай</a:t>
            </a:r>
            <a:r>
              <a:rPr lang="en-US" sz="6600" b="1" dirty="0" smtClean="0"/>
              <a:t>`</a:t>
            </a:r>
            <a:r>
              <a:rPr lang="ru-RU" sz="6600" b="1" dirty="0" err="1" smtClean="0"/>
              <a:t>ац</a:t>
            </a:r>
            <a:r>
              <a:rPr lang="en-US" sz="6600" b="1" dirty="0" smtClean="0"/>
              <a:t>]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86314" y="1714488"/>
            <a:ext cx="45005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жёлтый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берёза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ягода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ru-RU" sz="6600" b="1" dirty="0"/>
              <a:t> </a:t>
            </a:r>
            <a:r>
              <a:rPr lang="ru-RU" sz="6600" b="1" dirty="0" smtClean="0"/>
              <a:t>заяц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143108" y="1928802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286116" y="3000372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00298" y="4071942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785918" y="5214950"/>
            <a:ext cx="142876" cy="1428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172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Звуки и буквы.</vt:lpstr>
      <vt:lpstr>Слайд 2</vt:lpstr>
      <vt:lpstr>Слайд 3</vt:lpstr>
      <vt:lpstr>Слайд 4</vt:lpstr>
      <vt:lpstr>Сколько всего букв для обозначения гласных звуков?</vt:lpstr>
      <vt:lpstr>Слайд 6</vt:lpstr>
      <vt:lpstr>Слайд 7</vt:lpstr>
      <vt:lpstr>Напишите транскрипцию слова моет</vt:lpstr>
      <vt:lpstr>Что это были слова?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</dc:creator>
  <cp:lastModifiedBy>SAS</cp:lastModifiedBy>
  <cp:revision>10</cp:revision>
  <dcterms:created xsi:type="dcterms:W3CDTF">2015-10-18T08:12:51Z</dcterms:created>
  <dcterms:modified xsi:type="dcterms:W3CDTF">2015-10-18T17:32:30Z</dcterms:modified>
</cp:coreProperties>
</file>