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1FD6C-5312-4969-983A-2DDA4CD5FD06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2E4D-8972-438A-963A-40693FE6E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571472" y="285728"/>
            <a:ext cx="8072494" cy="22145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117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ГБОУ СОШ № 2010 структурное подразделение «Радуга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lang="ru-RU" sz="4800" b="1" i="1" kern="1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/>
            </a:endParaRPr>
          </a:p>
          <a:p>
            <a:pPr algn="ctr"/>
            <a:r>
              <a:rPr lang="ru-RU" sz="4800" b="1" i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/>
              </a:rPr>
              <a:t>Сказки  </a:t>
            </a:r>
            <a:r>
              <a:rPr lang="ru-RU" sz="4800" b="1" i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/>
              </a:rPr>
              <a:t>и рассказы</a:t>
            </a:r>
          </a:p>
          <a:p>
            <a:pPr algn="ctr"/>
            <a:r>
              <a:rPr lang="ru-RU" sz="4800" b="1" i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/>
              </a:rPr>
              <a:t>Сергея Владимировича Михалкова</a:t>
            </a:r>
            <a:endParaRPr lang="ru-RU" sz="4800" b="1" i="1" kern="1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/>
            </a:endParaRPr>
          </a:p>
        </p:txBody>
      </p:sp>
      <p:pic>
        <p:nvPicPr>
          <p:cNvPr id="9" name="Picture 7" descr="фото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2571744"/>
            <a:ext cx="2522226" cy="409735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42918"/>
            <a:ext cx="7772400" cy="57150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857232"/>
            <a:ext cx="414340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142" y="1214423"/>
            <a:ext cx="2011858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714876" y="357166"/>
            <a:ext cx="4000528" cy="61436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Bookman Old Style" pitchFamily="18" charset="0"/>
              </a:rPr>
              <a:t>Родился Сергей Владимирович Михалков 12 марта 1913 года в Москве. Серёжа в детстве много читал. Чтение настолько увлекало его, что он читал при свете карманного фонаря, накрывшись с головой одеялом. В обычную школу Сережа пошел с четвертого класса. Стихи он стал писать рано, когда ему исполнилось 15 лет, они впервые были опубликованы. По вечерам он выпускал свой домашний журнал, где был одновременно и редактором, и художником, и автором. Читателями были все домашние и ближайшие родственники. Не сразу Сергей Михалков стал писать стихи для детей. И вот в 1936 году вышла его первая книжка стихов.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9"/>
            <a:ext cx="8280431" cy="2786082"/>
          </a:xfrm>
        </p:spPr>
        <p:txBody>
          <a:bodyPr numCol="3">
            <a:normAutofit/>
          </a:bodyPr>
          <a:lstStyle/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2500330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на лавочке сидел,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на улицу глядел,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Толя пел,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Борис молчал,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Николай ногой качал.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 было вечером,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Делать было нечего.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крутой тропинке горной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Шел домой барашек черный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на мостике горбатом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Повстречался с белым братом.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сказал барашек белый: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"Братец, вот какое дело: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Здесь вдвоем нельзя пройти,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 стоишь мне на пути."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доме восемь дробь один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заставы Ильича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 высокий гражданин,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прозванью Каланча,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фамилии Степанов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 имени Степан,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районных великанов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Самый главный великан.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214686"/>
            <a:ext cx="242889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«А что у Вас?»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3214686"/>
            <a:ext cx="271464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«Бараны»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3214686"/>
            <a:ext cx="264320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«Дядя Стёпа»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3786190"/>
            <a:ext cx="2643206" cy="29289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3786190"/>
            <a:ext cx="2786082" cy="29289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3786190"/>
            <a:ext cx="2786082" cy="29289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4" descr="фото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14348" y="4000504"/>
            <a:ext cx="1714512" cy="2438182"/>
          </a:xfrm>
          <a:prstGeom prst="rect">
            <a:avLst/>
          </a:prstGeom>
          <a:noFill/>
          <a:ln/>
        </p:spPr>
      </p:pic>
      <p:pic>
        <p:nvPicPr>
          <p:cNvPr id="15" name="Picture 11" descr="фото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500826" y="4071942"/>
            <a:ext cx="1714512" cy="2413277"/>
          </a:xfrm>
          <a:prstGeom prst="rect">
            <a:avLst/>
          </a:prstGeom>
          <a:noFill/>
          <a:ln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286256"/>
            <a:ext cx="186863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9"/>
            <a:ext cx="8280431" cy="2786082"/>
          </a:xfrm>
        </p:spPr>
        <p:txBody>
          <a:bodyPr numCol="3">
            <a:normAutofit/>
          </a:bodyPr>
          <a:lstStyle/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2500330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На прививку! Первый класс!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Вы слыхали? Это нас!.. —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прививки не боюсь: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надо — уколюсь!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Ну, подумаешь, укол!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Укололи и — пошел...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Мы едем, едем, едем</a:t>
            </a:r>
            <a:b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 далекие края,</a:t>
            </a:r>
            <a:b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Хорошие соседи, счастливые... </a:t>
            </a:r>
            <a:endParaRPr lang="ru-RU" dirty="0"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 карандаш с бумагой взял,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Нарисовал дорогу,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ней быка нарисовал,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рядом с ним корову.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Направо дождь, налево сад,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саду пятнадцать точек,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будто яблоки висят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дождик их не мочит</a:t>
            </a:r>
            <a:r>
              <a:rPr lang="ru-RU" dirty="0" smtClean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214686"/>
            <a:ext cx="242889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«Прививка»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3214686"/>
            <a:ext cx="271464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«Мы с приятелем..»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3214686"/>
            <a:ext cx="264320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«Рисунок»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786190"/>
            <a:ext cx="2500330" cy="28575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11" descr="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00100" y="4143380"/>
            <a:ext cx="1321541" cy="2138382"/>
          </a:xfrm>
          <a:prstGeom prst="rect">
            <a:avLst/>
          </a:prstGeom>
          <a:noFill/>
          <a:ln/>
        </p:spPr>
      </p:pic>
      <p:sp>
        <p:nvSpPr>
          <p:cNvPr id="13" name="Скругленный прямоугольник 12"/>
          <p:cNvSpPr/>
          <p:nvPr/>
        </p:nvSpPr>
        <p:spPr>
          <a:xfrm>
            <a:off x="6215074" y="3786190"/>
            <a:ext cx="2428892" cy="278608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1" descr="AG0019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214818"/>
            <a:ext cx="2376488" cy="1728787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3143240" y="3857628"/>
            <a:ext cx="2928958" cy="27146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9" descr="BD13659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071802" y="4357694"/>
            <a:ext cx="3024187" cy="17526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9"/>
            <a:ext cx="8280431" cy="2786082"/>
          </a:xfrm>
        </p:spPr>
        <p:txBody>
          <a:bodyPr numCol="3">
            <a:normAutofit/>
          </a:bodyPr>
          <a:lstStyle/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Я приехал на Кавказ,</a:t>
            </a:r>
            <a:br>
              <a:rPr lang="ru-RU" sz="1600" dirty="0" smtClean="0"/>
            </a:br>
            <a:r>
              <a:rPr lang="ru-RU" sz="1600" dirty="0" smtClean="0"/>
              <a:t>Сел на лошадь в первый раз.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Люди вышли на крылечко,</a:t>
            </a:r>
            <a:br>
              <a:rPr lang="ru-RU" sz="1600" dirty="0" smtClean="0"/>
            </a:br>
            <a:r>
              <a:rPr lang="ru-RU" sz="1600" dirty="0" smtClean="0"/>
              <a:t>Люди смотрят из окна -</a:t>
            </a:r>
            <a:br>
              <a:rPr lang="ru-RU" sz="1600" dirty="0" smtClean="0"/>
            </a:br>
            <a:r>
              <a:rPr lang="ru-RU" sz="1600" dirty="0" smtClean="0"/>
              <a:t>Я схватился за уздечку,</a:t>
            </a:r>
            <a:br>
              <a:rPr lang="ru-RU" sz="1600" dirty="0" smtClean="0"/>
            </a:br>
            <a:r>
              <a:rPr lang="ru-RU" sz="1600" dirty="0" smtClean="0"/>
              <a:t>Ноги сунул в стремена.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Отойдите от коня</a:t>
            </a:r>
            <a:br>
              <a:rPr lang="ru-RU" sz="1600" dirty="0" smtClean="0"/>
            </a:br>
            <a:r>
              <a:rPr lang="ru-RU" sz="1600" dirty="0" smtClean="0"/>
              <a:t>И не бойтесь за меня!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 послушайте, ребята,</a:t>
            </a:r>
            <a:br>
              <a:rPr lang="ru-RU" sz="1600" dirty="0" smtClean="0"/>
            </a:br>
            <a:r>
              <a:rPr lang="ru-RU" sz="1600" dirty="0" smtClean="0"/>
              <a:t>Я хочу вам рассказать;</a:t>
            </a:r>
            <a:br>
              <a:rPr lang="ru-RU" sz="1600" dirty="0" smtClean="0"/>
            </a:br>
            <a:r>
              <a:rPr lang="ru-RU" sz="1600" dirty="0" smtClean="0"/>
              <a:t>Родились у нас котята -</a:t>
            </a:r>
            <a:br>
              <a:rPr lang="ru-RU" sz="1600" dirty="0" smtClean="0"/>
            </a:br>
            <a:r>
              <a:rPr lang="ru-RU" sz="1600" dirty="0" smtClean="0"/>
              <a:t>Их по счету ровно пять.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Мы решали, мы гадали:</a:t>
            </a:r>
            <a:br>
              <a:rPr lang="ru-RU" sz="1600" dirty="0" smtClean="0"/>
            </a:br>
            <a:r>
              <a:rPr lang="ru-RU" sz="1600" dirty="0" smtClean="0"/>
              <a:t>Как же нам котят назвать?</a:t>
            </a:r>
            <a:br>
              <a:rPr lang="ru-RU" sz="1600" dirty="0" smtClean="0"/>
            </a:br>
            <a:r>
              <a:rPr lang="ru-RU" sz="1600" dirty="0" smtClean="0"/>
              <a:t>Наконец мы их назвали:</a:t>
            </a:r>
            <a:br>
              <a:rPr lang="ru-RU" sz="1600" dirty="0" smtClean="0"/>
            </a:br>
            <a:r>
              <a:rPr lang="ru-RU" sz="1600" dirty="0" smtClean="0"/>
              <a:t>Раз, Два, Три, Четыре, Пять.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357166"/>
            <a:ext cx="2857520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Живет на свете Саша.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 рту у Саши каша –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рисовая каша,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гречневая каша,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манка, Не овсянка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сладком молоке.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утра во рту у Саши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Слова простые наши –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Слова простые наши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русском языке.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214686"/>
            <a:ext cx="242889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«Всадник»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3214686"/>
            <a:ext cx="271464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«Котята»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3214686"/>
            <a:ext cx="264320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«Сашина каша»</a:t>
            </a:r>
            <a:endParaRPr lang="ru-RU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20" y="3857628"/>
            <a:ext cx="2643206" cy="2786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43240" y="3857628"/>
            <a:ext cx="2714644" cy="2786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0760" y="3857628"/>
            <a:ext cx="2786082" cy="2786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11" descr="Изображение 10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429132"/>
            <a:ext cx="2500330" cy="1875883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143380"/>
            <a:ext cx="152877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286256"/>
            <a:ext cx="1571636" cy="17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9"/>
            <a:ext cx="8280431" cy="2786082"/>
          </a:xfrm>
        </p:spPr>
        <p:txBody>
          <a:bodyPr numCol="3">
            <a:normAutofit/>
          </a:bodyPr>
          <a:lstStyle/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2500330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 одном переулке стояли дома.</a:t>
            </a:r>
            <a:b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 одном из домов жил упрямый...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Tx/>
              <a:buNone/>
            </a:pP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Говорят: под новый год</a:t>
            </a:r>
            <a:b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Что ни пожелается -</a:t>
            </a:r>
            <a:b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Все всегда произойдет,</a:t>
            </a:r>
            <a:b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ru-RU" altLang="zh-CN" dirty="0" smtClean="0"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Все всегда...</a:t>
            </a:r>
            <a:r>
              <a:rPr lang="ru-RU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357166"/>
            <a:ext cx="2714644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не знаю, как мне быть 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 старшим я грубить.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того я распустился,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грублю я всем вокруг.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Говорят от рук отбился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каких, скажите, рук?!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214686"/>
            <a:ext cx="242889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«Фома»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3214686"/>
            <a:ext cx="271464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«Новый год»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3214686"/>
            <a:ext cx="2643206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</a:t>
            </a:r>
            <a:r>
              <a:rPr lang="ru-RU" b="1" dirty="0" err="1" smtClean="0"/>
              <a:t>Лапуся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786190"/>
            <a:ext cx="2500330" cy="28575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3786190"/>
            <a:ext cx="2643206" cy="2786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71802" y="3857628"/>
            <a:ext cx="2714644" cy="27146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9" descr="BD13656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929066"/>
            <a:ext cx="2056431" cy="2500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8" name="Picture 9" descr="AG0039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620" y="4214818"/>
            <a:ext cx="1357322" cy="199207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286256"/>
            <a:ext cx="17215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276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Медицина</dc:creator>
  <cp:lastModifiedBy>Кашковская Маргарита</cp:lastModifiedBy>
  <cp:revision>12</cp:revision>
  <dcterms:created xsi:type="dcterms:W3CDTF">2010-09-24T07:04:38Z</dcterms:created>
  <dcterms:modified xsi:type="dcterms:W3CDTF">2015-10-20T06:10:28Z</dcterms:modified>
</cp:coreProperties>
</file>