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8" r:id="rId5"/>
    <p:sldId id="269" r:id="rId6"/>
    <p:sldId id="261" r:id="rId7"/>
    <p:sldId id="264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2" autoAdjust="0"/>
    <p:restoredTop sz="94660"/>
  </p:normalViewPr>
  <p:slideViewPr>
    <p:cSldViewPr>
      <p:cViewPr>
        <p:scale>
          <a:sx n="46" d="100"/>
          <a:sy n="46" d="100"/>
        </p:scale>
        <p:origin x="-57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E5E8DD-5BF1-4552-A9D0-ED64C69B8172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744B63-C54B-4305-A3A3-595B350677B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haroni" pitchFamily="2" charset="-79"/>
              </a:rPr>
              <a:t>Сложи узор</a:t>
            </a:r>
            <a:endParaRPr lang="ru-RU" sz="96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Дидактическая игра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864096"/>
          </a:xfrm>
        </p:spPr>
        <p:txBody>
          <a:bodyPr/>
          <a:lstStyle/>
          <a:p>
            <a:pPr algn="ctr"/>
            <a:r>
              <a:rPr lang="ru-RU" sz="4400" i="1" dirty="0" smtClean="0">
                <a:ln w="63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Программное </a:t>
            </a:r>
            <a:r>
              <a:rPr lang="ru-RU" sz="4400" i="1" dirty="0" smtClean="0">
                <a:ln w="63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содержание: </a:t>
            </a:r>
            <a:endParaRPr lang="ru-RU" sz="4400" i="1" dirty="0">
              <a:ln w="635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504056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Познакомить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детей с татарскими национальными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узорами.</a:t>
            </a:r>
          </a:p>
          <a:p>
            <a:pPr algn="just"/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-Освоить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приемы сложения предметов (узоров) из частей по образцу. </a:t>
            </a:r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Развивать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художественный вкус при подборе и расположении элементов. </a:t>
            </a:r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Формировать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умение на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силуэте составлять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узор из элементов татарского орнамента (листочки, тюльпан, волнистые линии и т. </a:t>
            </a:r>
            <a:r>
              <a:rPr lang="ru-RU" sz="2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). </a:t>
            </a:r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Активизировать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речь детей в названии татарских национальных узорах.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2400" cy="1080120"/>
          </a:xfrm>
        </p:spPr>
        <p:txBody>
          <a:bodyPr/>
          <a:lstStyle/>
          <a:p>
            <a:pPr algn="ctr"/>
            <a:r>
              <a:rPr lang="ru-RU" i="1" dirty="0" smtClean="0">
                <a:ln w="63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Материал:</a:t>
            </a:r>
            <a:endParaRPr lang="ru-RU" i="1" dirty="0">
              <a:ln w="635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7772400" cy="446449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силуэт: 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жилетка, фартук, сапоги - </a:t>
            </a:r>
            <a:r>
              <a:rPr lang="ru-RU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инчиги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endParaRPr lang="ru-RU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головные 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уборы: женский – </a:t>
            </a:r>
            <a:r>
              <a:rPr lang="ru-RU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колфак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, мужская – 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тюбетейка;</a:t>
            </a:r>
          </a:p>
          <a:p>
            <a:pPr algn="just">
              <a:buFontTx/>
              <a:buChar char="-"/>
            </a:pPr>
            <a:endParaRPr lang="ru-RU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- элементы 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татарского орнамента.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фото сложи узор\2015-10-12 22.52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4713">
            <a:off x="716368" y="1479617"/>
            <a:ext cx="2160148" cy="3560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Admin\Desktop\фото сложи узор\2015-10-12 22.52.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7593">
            <a:off x="6110726" y="1592346"/>
            <a:ext cx="2241588" cy="354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Admin\Desktop\фото сложи узор\2015-10-12 22.53.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6"/>
            <a:ext cx="2216335" cy="2340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фото сложи узор\2015-10-12 22.56.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3479">
            <a:off x="911817" y="1317192"/>
            <a:ext cx="3342231" cy="3717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C:\Users\Admin\Desktop\фото сложи узор\2015-10-12 22.56.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9929">
            <a:off x="5065156" y="2393125"/>
            <a:ext cx="3456384" cy="3645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864096"/>
          </a:xfrm>
        </p:spPr>
        <p:txBody>
          <a:bodyPr/>
          <a:lstStyle/>
          <a:p>
            <a:pPr algn="ctr"/>
            <a:r>
              <a:rPr lang="ru-RU" dirty="0" smtClean="0">
                <a:ln w="63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Ход игры: </a:t>
            </a:r>
            <a:endParaRPr lang="ru-RU" dirty="0">
              <a:ln w="635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84784"/>
            <a:ext cx="7772400" cy="496855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Знакомить 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детей с татарскими национальными костюмами, 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показывая 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детям картины, на которых изображены образцы тюбетеек, сапог, фартуков, платков. </a:t>
            </a:r>
            <a:endParaRPr lang="ru-RU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Знакомить 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 названиями элементов орнамента (тюльпан, листочек, волнистые линии и т. </a:t>
            </a:r>
            <a:r>
              <a:rPr lang="ru-RU" sz="24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). Затем дети вместе со взрослым украшают узорами 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силуэты. </a:t>
            </a:r>
          </a:p>
          <a:p>
            <a:pPr algn="just"/>
            <a:endParaRPr lang="ru-RU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Воспитатель 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помогает детям правильно расположить орнамент. Затем дети играют самостоятельно, воспитатель при необходимости помогает.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 сложи узор\2015-10-12 23.09.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2129">
            <a:off x="4819455" y="2149764"/>
            <a:ext cx="3437527" cy="4026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Admin\Desktop\фото сложи узор\2015-10-12 23.07.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5678">
            <a:off x="507249" y="3872949"/>
            <a:ext cx="3492166" cy="2329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Admin\Desktop\фото сложи узор\2015-10-12 23.04.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5871">
            <a:off x="1157599" y="1171405"/>
            <a:ext cx="3419719" cy="213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то сложи узор\2015-10-12 22.59.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651343" cy="4581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dmin\Desktop\фото сложи узор\2015-10-12 23.06.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588393" cy="4509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фото сложи узор\2015-10-12 23.07.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90" y="1268760"/>
            <a:ext cx="3553895" cy="4611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Admin\Desktop\фото сложи узор\2015-10-12 23.09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240360" cy="4699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</TotalTime>
  <Words>168</Words>
  <Application>Microsoft Office PowerPoint</Application>
  <PresentationFormat>Экран (4:3)</PresentationFormat>
  <Paragraphs>27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Сложи узор</vt:lpstr>
      <vt:lpstr>Программное содержание: </vt:lpstr>
      <vt:lpstr>Материал:</vt:lpstr>
      <vt:lpstr>Слайд 4</vt:lpstr>
      <vt:lpstr>Слайд 5</vt:lpstr>
      <vt:lpstr>Ход игры: </vt:lpstr>
      <vt:lpstr>Слайд 7</vt:lpstr>
      <vt:lpstr>Слайд 8</vt:lpstr>
      <vt:lpstr>Слайд 9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Сложи узор</dc:title>
  <dc:creator>Admin</dc:creator>
  <cp:lastModifiedBy>Admin</cp:lastModifiedBy>
  <cp:revision>29</cp:revision>
  <dcterms:created xsi:type="dcterms:W3CDTF">2015-10-14T04:35:44Z</dcterms:created>
  <dcterms:modified xsi:type="dcterms:W3CDTF">2015-10-14T13:19:24Z</dcterms:modified>
</cp:coreProperties>
</file>