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73" r:id="rId3"/>
    <p:sldId id="256" r:id="rId4"/>
    <p:sldId id="257" r:id="rId5"/>
    <p:sldId id="307" r:id="rId6"/>
    <p:sldId id="259" r:id="rId7"/>
    <p:sldId id="262" r:id="rId8"/>
    <p:sldId id="263" r:id="rId9"/>
    <p:sldId id="264" r:id="rId10"/>
    <p:sldId id="265" r:id="rId11"/>
    <p:sldId id="266" r:id="rId12"/>
    <p:sldId id="305" r:id="rId13"/>
    <p:sldId id="306" r:id="rId14"/>
    <p:sldId id="272" r:id="rId15"/>
    <p:sldId id="267" r:id="rId16"/>
    <p:sldId id="269" r:id="rId17"/>
    <p:sldId id="292" r:id="rId18"/>
    <p:sldId id="270" r:id="rId19"/>
    <p:sldId id="314" r:id="rId20"/>
    <p:sldId id="274" r:id="rId21"/>
    <p:sldId id="278" r:id="rId22"/>
    <p:sldId id="282" r:id="rId23"/>
    <p:sldId id="287" r:id="rId24"/>
    <p:sldId id="288" r:id="rId25"/>
    <p:sldId id="279" r:id="rId26"/>
    <p:sldId id="31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A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40" autoAdjust="0"/>
  </p:normalViewPr>
  <p:slideViewPr>
    <p:cSldViewPr>
      <p:cViewPr varScale="1">
        <p:scale>
          <a:sx n="102" d="100"/>
          <a:sy n="102" d="100"/>
        </p:scale>
        <p:origin x="2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FCE8-20DA-4FB0-B5A4-96B550216F8E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B20A-44D6-4675-8BF5-A4097F714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80;&#1083;&#1080;&#1087;&#1091;&#1093;&#1086;&#1074;&#1072;\2.%20&#1053;&#1054;&#1044;\&#1087;&#1088;&#1077;&#1079;&#1077;&#1085;&#1090;&#1072;&#1094;&#1080;&#1103;\2_medlennyy_vals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80;&#1083;&#1080;&#1087;&#1091;&#1093;&#1086;&#1074;&#1072;\2.%20&#1053;&#1054;&#1044;\&#1087;&#1088;&#1077;&#1079;&#1077;&#1085;&#1090;&#1072;&#1094;&#1080;&#1103;\la_peitite_de_la_mer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80;&#1083;&#1080;&#1087;&#1091;&#1093;&#1086;&#1074;&#1072;\2.%20&#1053;&#1054;&#1044;\&#1087;&#1088;&#1077;&#1079;&#1077;&#1085;&#1090;&#1072;&#1094;&#1080;&#1103;\15-SignalSOS-sos(muztunes.net)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80;&#1083;&#1080;&#1087;&#1091;&#1093;&#1086;&#1074;&#1072;\2.%20&#1053;&#1054;&#1044;\&#1087;&#1088;&#1077;&#1079;&#1077;&#1085;&#1090;&#1072;&#1094;&#1080;&#1103;\malenkiy_prints.mp3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7"/>
            <a:ext cx="1069892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319990" cy="8332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«Детский сад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деятельности по социально-личностному развитию детей №9 «Золотой улей»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92D050"/>
                </a:solidFill>
                <a:latin typeface="Monotype Corsiva" pitchFamily="66" charset="0"/>
              </a:rPr>
              <a:t>Планета Земля</a:t>
            </a:r>
            <a:endParaRPr lang="ru-RU" sz="80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86916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Прилипухова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Моршанск 2014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Новая папка\north_america_do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9248"/>
            <a:ext cx="6768752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Новая папка\Australia_satellite_pl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0"/>
            <a:ext cx="8316416" cy="684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Администратор\Рабочий стол\Новая папка\3294cb9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252519" cy="638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856"/>
            <a:ext cx="9144000" cy="2304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1920" y="83671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92494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2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544522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3</a:t>
            </a:r>
            <a:endParaRPr lang="ru-RU" sz="5400" b="1" dirty="0"/>
          </a:p>
        </p:txBody>
      </p:sp>
      <p:pic>
        <p:nvPicPr>
          <p:cNvPr id="9" name="2_medlennyy_va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683568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Администратор\Рабочий стол\знаки\lithuania_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la_peitite_de_la_m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3244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Новая папка\ae3800c906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59664"/>
            <a:ext cx="9144000" cy="7217664"/>
          </a:xfrm>
          <a:prstGeom prst="rect">
            <a:avLst/>
          </a:prstGeom>
          <a:noFill/>
        </p:spPr>
      </p:pic>
      <p:pic>
        <p:nvPicPr>
          <p:cNvPr id="4" name="15-SignalSOS-sos(muztunes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\thermalpowerpl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44624" y="0"/>
            <a:ext cx="5580111" cy="3458855"/>
          </a:xfrm>
          <a:prstGeom prst="rect">
            <a:avLst/>
          </a:prstGeom>
          <a:noFill/>
        </p:spPr>
      </p:pic>
      <p:pic>
        <p:nvPicPr>
          <p:cNvPr id="3075" name="Picture 3" descr="E:\Новая папка\pollution-black-sea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0"/>
            <a:ext cx="4932040" cy="3288027"/>
          </a:xfrm>
          <a:prstGeom prst="rect">
            <a:avLst/>
          </a:prstGeom>
          <a:noFill/>
        </p:spPr>
      </p:pic>
      <p:pic>
        <p:nvPicPr>
          <p:cNvPr id="3076" name="Picture 4" descr="E:\Новая папка\air-polluti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44624" y="3140968"/>
            <a:ext cx="5356964" cy="3717032"/>
          </a:xfrm>
          <a:prstGeom prst="rect">
            <a:avLst/>
          </a:prstGeom>
          <a:noFill/>
        </p:spPr>
      </p:pic>
      <p:pic>
        <p:nvPicPr>
          <p:cNvPr id="3077" name="Picture 5" descr="E:\Новая папка\081001123307-963-2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08270" y="3140968"/>
            <a:ext cx="4935730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Администратор\Рабочий стол\Новая папка (2)\1335987414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59433"/>
            <a:ext cx="9756577" cy="7317433"/>
          </a:xfrm>
          <a:prstGeom prst="rect">
            <a:avLst/>
          </a:prstGeom>
          <a:noFill/>
        </p:spPr>
      </p:pic>
      <p:pic>
        <p:nvPicPr>
          <p:cNvPr id="7" name="irc_mi" descr="http://masterpodelok.ru/wp-content/uploads/2011/10/empty_wine_bottl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077606">
            <a:off x="7918606" y="4113119"/>
            <a:ext cx="738440" cy="329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forum.ski.ru/uploads/inline/25603/510eb91edabbc_rvanyj_sapog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778489">
            <a:off x="3078730" y="2144236"/>
            <a:ext cx="3699485" cy="28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Администратор\Рабочий стол\Новая папка (2)\Sivatag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5085184"/>
            <a:ext cx="2857103" cy="13681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Новая папка (2)\c1854274722463637150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277826">
            <a:off x="4629483" y="5811961"/>
            <a:ext cx="1757241" cy="6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Новая папка (2)\5d72866ae417aa0ca848d56ca0ca6b74_1179493555_paper_08.jpg"/>
          <p:cNvPicPr/>
          <p:nvPr/>
        </p:nvPicPr>
        <p:blipFill>
          <a:blip r:embed="rId7" cstate="email"/>
          <a:srcRect l="7875" t="9600" r="18626" b="13601"/>
          <a:stretch>
            <a:fillRect/>
          </a:stretch>
        </p:blipFill>
        <p:spPr bwMode="auto">
          <a:xfrm rot="19827455">
            <a:off x="2411760" y="1124744"/>
            <a:ext cx="648072" cy="7200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happy-baby.com.ua/images/89370.pn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590759">
            <a:off x="746155" y="1998551"/>
            <a:ext cx="1315895" cy="244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pixabay.com/static/uploads/photo/2012/04/18/20/19/dead-37778_640.pn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3735062">
            <a:off x="7292067" y="848950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http://salmokursk.ru/image/data/art/karas_fish_kursk.pn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63888" y="1052736"/>
            <a:ext cx="1943100" cy="1514475"/>
          </a:xfrm>
          <a:prstGeom prst="rect">
            <a:avLst/>
          </a:prstGeom>
          <a:noFill/>
        </p:spPr>
      </p:pic>
      <p:pic>
        <p:nvPicPr>
          <p:cNvPr id="55" name="Рисунок 54" descr="http://salmokursk.ru/image/data/art/karas_fish_kursk.pn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15616" y="3789040"/>
            <a:ext cx="1943100" cy="1514475"/>
          </a:xfrm>
          <a:prstGeom prst="rect">
            <a:avLst/>
          </a:prstGeom>
          <a:noFill/>
        </p:spPr>
      </p:pic>
      <p:pic>
        <p:nvPicPr>
          <p:cNvPr id="56" name="Рисунок 55" descr="http://salmokursk.ru/image/data/art/karas_fish_kursk.pn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3645024"/>
            <a:ext cx="1943100" cy="1514475"/>
          </a:xfrm>
          <a:prstGeom prst="rect">
            <a:avLst/>
          </a:prstGeom>
          <a:noFill/>
        </p:spPr>
      </p:pic>
      <p:pic>
        <p:nvPicPr>
          <p:cNvPr id="59" name="Рисунок 58" descr="http://img-fotki.yandex.ru/get/6300/83813999.4a6/0_94278_2a07eaf1_XL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9512" y="188640"/>
            <a:ext cx="17082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http://img-fotki.yandex.ru/get/6300/83813999.4a6/0_94278_2a07eaf1_XL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72200" y="260648"/>
            <a:ext cx="17082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G:\Новая папка\305976.gi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499991" cy="3501008"/>
          </a:xfrm>
          <a:prstGeom prst="rect">
            <a:avLst/>
          </a:prstGeom>
          <a:noFill/>
        </p:spPr>
      </p:pic>
      <p:pic>
        <p:nvPicPr>
          <p:cNvPr id="1028" name="Picture 4" descr="G:\Новая папка\7928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0"/>
            <a:ext cx="4644008" cy="3515018"/>
          </a:xfrm>
          <a:prstGeom prst="rect">
            <a:avLst/>
          </a:prstGeom>
          <a:noFill/>
        </p:spPr>
      </p:pic>
      <p:pic>
        <p:nvPicPr>
          <p:cNvPr id="1029" name="Picture 5" descr="G:\Новая папка\Air_pollution_by_diesel_locomoti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30" name="Picture 6" descr="G:\Новая папка\257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Рабочий стол\фото к докладу\128122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фото к докладу\sazhaem_cvety_02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3" y="0"/>
            <a:ext cx="46440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фото к докладу\img_3601&amp;asp&amp;x=mnwm_mg&amp;w=570&amp;h=380&amp;m=o&amp;q=100&amp;bsp&amp;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01008"/>
            <a:ext cx="449999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фото к докладу\Детский_садик_8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0529" y="3503340"/>
            <a:ext cx="4683471" cy="33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Новая папка\foto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063"/>
            <a:ext cx="9144000" cy="6871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знаки\1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0999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 (2)\9682519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08720" y="0"/>
            <a:ext cx="11449272" cy="71557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970784" cy="206084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Смотрю на глобус – шар земной,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вдруг вздохнул он, как живой!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шепчут мне материки: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«Ты береги нас, береги!»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alenkiy_prin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Новая папка (2)\656923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24744" y="0"/>
            <a:ext cx="12149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528392" cy="149817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тревоге рощи и леса,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Роса на травах, как слеза.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тихо просят родники: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«Ты береги нас, береги!»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Администратор\Рабочий стол\Новая папка (2)\4bc6c2d457db3d9cd598b7e9e9f45a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466728" cy="165618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Грустит глубокая река,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Свои теряя берега.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слышу голос я реки: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«Ты береги нас береги!»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Новая папка (2)\Rothirsch_-_Cervus_elaphus_-_Dortmund-Zo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09128" y="0"/>
            <a:ext cx="10153128" cy="7614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229200"/>
            <a:ext cx="3923928" cy="141763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Остановил олень свой бег: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«Будь человеком, человек!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тебя мы верим – не солги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«Ты береги нас, береги!»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Новая папка (2)\blossom-ea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69552" y="0"/>
            <a:ext cx="9813552" cy="69865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16632"/>
            <a:ext cx="4067944" cy="18002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Смотрю на глобус – шар земной,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Такой прекрасный и родной.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 шепчут губы: «Не солгу –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Я сберегу вас, сберегу!»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Новая папка (2)\blossom-ea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63"/>
            <a:ext cx="9612560" cy="684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Новая папка\фото-космоса-1-700x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4" name="Picture 6" descr="C:\Documents and Settings\Администратор\Рабочий стол\Новая папка\467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0"/>
            <a:ext cx="6730828" cy="6730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 descr="C:\Documents and Settings\Администратор\Рабочий стол\Новая папка (2)\3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5" descr="G:\картинки\79934327_Children_Day_vector_wallpaper_0168042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4572000" cy="3429001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Новая папка (2)\21f2c437ddc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Рабочий стол\Новая папка (2)\abaf0724d9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74442" y="3429000"/>
            <a:ext cx="4669556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Администратор\Рабочий стол\Новая папка\3294cb9b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252519" cy="638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Новая папка\Final-BW-Print-Version-TIS_html_m418f19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0"/>
            <a:ext cx="68762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Новая папка\07-eura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937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Documents and Settings\Администратор\Рабочий стол\Новая папка\1383831030_hto-budet-esli-mirovye-ledniki-rastaut-0-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0"/>
            <a:ext cx="7308304" cy="689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67</Words>
  <Application>Microsoft Office PowerPoint</Application>
  <PresentationFormat>Экран (4:3)</PresentationFormat>
  <Paragraphs>14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МБДОУ «Детский сад общеразвивающего вида с приоритетным осуществлением деятельности по социально-личностному развитию детей №9 «Золотой улей»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Смотрю на глобус – шар земной, И вдруг вздохнул он, как живой! И шепчут мне материки: «Ты береги нас, береги!»</vt:lpstr>
      <vt:lpstr>В тревоге рощи и леса,  Роса на травах, как слеза.  И тихо просят родники:  «Ты береги нас, береги!»</vt:lpstr>
      <vt:lpstr>Грустит глубокая река,  Свои теряя берега.  И слышу голос я реки: «Ты береги нас береги!»</vt:lpstr>
      <vt:lpstr>Остановил олень свой бег: «Будь человеком, человек! В тебя мы верим – не солги «Ты береги нас, береги!»</vt:lpstr>
      <vt:lpstr>Смотрю на глобус – шар земной, Такой прекрасный и родной.  И шепчут губы: «Не солгу –  Я сберегу вас, сберегу!» 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LAN_OS</dc:creator>
  <cp:lastModifiedBy>LAN_OS</cp:lastModifiedBy>
  <cp:revision>81</cp:revision>
  <dcterms:created xsi:type="dcterms:W3CDTF">2014-02-20T16:24:02Z</dcterms:created>
  <dcterms:modified xsi:type="dcterms:W3CDTF">2014-04-01T12:46:14Z</dcterms:modified>
</cp:coreProperties>
</file>