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58" r:id="rId6"/>
    <p:sldId id="275" r:id="rId7"/>
    <p:sldId id="259" r:id="rId8"/>
    <p:sldId id="271" r:id="rId9"/>
    <p:sldId id="276" r:id="rId10"/>
    <p:sldId id="272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80F7-BFDA-4E8C-849B-01E0B7244DE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A9FD-CD8C-4E8D-BC89-2634A2ACE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80F7-BFDA-4E8C-849B-01E0B7244DE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A9FD-CD8C-4E8D-BC89-2634A2ACE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80F7-BFDA-4E8C-849B-01E0B7244DE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A9FD-CD8C-4E8D-BC89-2634A2ACE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80F7-BFDA-4E8C-849B-01E0B7244DE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A9FD-CD8C-4E8D-BC89-2634A2ACE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80F7-BFDA-4E8C-849B-01E0B7244DE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A9FD-CD8C-4E8D-BC89-2634A2ACE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80F7-BFDA-4E8C-849B-01E0B7244DE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A9FD-CD8C-4E8D-BC89-2634A2ACE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80F7-BFDA-4E8C-849B-01E0B7244DE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A9FD-CD8C-4E8D-BC89-2634A2ACE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80F7-BFDA-4E8C-849B-01E0B7244DE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A9FD-CD8C-4E8D-BC89-2634A2ACE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80F7-BFDA-4E8C-849B-01E0B7244DE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A9FD-CD8C-4E8D-BC89-2634A2ACE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80F7-BFDA-4E8C-849B-01E0B7244DE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A9FD-CD8C-4E8D-BC89-2634A2ACE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80F7-BFDA-4E8C-849B-01E0B7244DE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A9FD-CD8C-4E8D-BC89-2634A2ACE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580F7-BFDA-4E8C-849B-01E0B7244DE1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4A9FD-CD8C-4E8D-BC89-2634A2ACE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892480" cy="6264696"/>
          </a:xfrm>
          <a:prstGeom prst="irregularSeal2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 чем заключается волшебство зимы 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445224"/>
            <a:ext cx="4280520" cy="1935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492896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latin typeface="+mj-lt"/>
                <a:ea typeface="Times New Roman" pitchFamily="18" charset="0"/>
                <a:cs typeface="Courier New" pitchFamily="49" charset="0"/>
              </a:rPr>
              <a:t>Вся природа замерла,</a:t>
            </a:r>
            <a:endParaRPr lang="ru-RU" sz="2000" dirty="0" smtClean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latin typeface="+mj-lt"/>
                <a:ea typeface="Times New Roman" pitchFamily="18" charset="0"/>
                <a:cs typeface="Courier New" pitchFamily="49" charset="0"/>
              </a:rPr>
              <a:t>Затаилась в зимней сказке,</a:t>
            </a:r>
            <a:endParaRPr lang="ru-RU" sz="2000" dirty="0" smtClean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latin typeface="+mj-lt"/>
                <a:ea typeface="Times New Roman" pitchFamily="18" charset="0"/>
                <a:cs typeface="Courier New" pitchFamily="49" charset="0"/>
              </a:rPr>
              <a:t>Ждет весеннего тепла</a:t>
            </a:r>
            <a:endParaRPr lang="ru-RU" sz="2000" dirty="0" smtClean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latin typeface="+mj-lt"/>
                <a:ea typeface="Times New Roman" pitchFamily="18" charset="0"/>
                <a:cs typeface="Courier New" pitchFamily="49" charset="0"/>
              </a:rPr>
              <a:t>И лучей веселой ласки</a:t>
            </a:r>
            <a:r>
              <a:rPr lang="ru-RU" sz="2000" dirty="0" smtClean="0">
                <a:solidFill>
                  <a:srgbClr val="000080"/>
                </a:solidFill>
                <a:latin typeface="+mj-lt"/>
                <a:ea typeface="Times New Roman" pitchFamily="18" charset="0"/>
                <a:cs typeface="Courier New" pitchFamily="49" charset="0"/>
              </a:rPr>
              <a:t>. </a:t>
            </a:r>
            <a:endParaRPr lang="ru-RU" sz="2000" dirty="0">
              <a:latin typeface="+mj-lt"/>
            </a:endParaRPr>
          </a:p>
        </p:txBody>
      </p:sp>
      <p:pic>
        <p:nvPicPr>
          <p:cNvPr id="5" name="Рисунок 4" descr="37372143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37004" y="1412776"/>
            <a:ext cx="5121432" cy="504383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348880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Но ребят зовёт наружу </a:t>
            </a:r>
            <a:br>
              <a:rPr lang="ru-RU" sz="2000" dirty="0" smtClean="0"/>
            </a:br>
            <a:r>
              <a:rPr lang="ru-RU" sz="2000" dirty="0" smtClean="0"/>
              <a:t>Зимний день сквозь лёд стекла</a:t>
            </a:r>
            <a:br>
              <a:rPr lang="ru-RU" sz="2000" dirty="0" smtClean="0"/>
            </a:br>
            <a:r>
              <a:rPr lang="ru-RU" sz="2000" dirty="0" smtClean="0"/>
              <a:t>В освежающую стужу </a:t>
            </a:r>
            <a:br>
              <a:rPr lang="ru-RU" sz="2000" dirty="0" smtClean="0"/>
            </a:br>
            <a:r>
              <a:rPr lang="ru-RU" sz="2000" dirty="0" smtClean="0"/>
              <a:t>Из уютного тепла.</a:t>
            </a:r>
            <a:endParaRPr lang="ru-RU" sz="2000" dirty="0"/>
          </a:p>
        </p:txBody>
      </p:sp>
      <p:pic>
        <p:nvPicPr>
          <p:cNvPr id="3" name="Рисунок 2" descr="1286374811_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5976" y="980728"/>
            <a:ext cx="4093622" cy="587727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Прочитав произведения о зиме, мы убедились в том, что зимой в природе  действительно происходит волшебство словно в сказке.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Доказать предположение, что зимой в природе происходит волшебство.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780928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белых шапках все дома.</a:t>
            </a:r>
            <a:br>
              <a:rPr lang="ru-RU" dirty="0" smtClean="0"/>
            </a:br>
            <a:r>
              <a:rPr lang="ru-RU" dirty="0" smtClean="0"/>
              <a:t>Вот! Вернулась к нам зима!</a:t>
            </a:r>
            <a:br>
              <a:rPr lang="ru-RU" dirty="0" smtClean="0"/>
            </a:br>
            <a:r>
              <a:rPr lang="ru-RU" dirty="0" smtClean="0"/>
              <a:t>Сколько же зимой чудес?</a:t>
            </a:r>
            <a:br>
              <a:rPr lang="ru-RU" dirty="0" smtClean="0"/>
            </a:br>
            <a:r>
              <a:rPr lang="ru-RU" dirty="0" smtClean="0"/>
              <a:t>Снежинки падают с небес.</a:t>
            </a:r>
            <a:br>
              <a:rPr lang="ru-RU" dirty="0" smtClean="0"/>
            </a:br>
            <a:r>
              <a:rPr lang="ru-RU" dirty="0" smtClean="0"/>
              <a:t>И иней на окне,</a:t>
            </a:r>
            <a:br>
              <a:rPr lang="ru-RU" dirty="0" smtClean="0"/>
            </a:br>
            <a:r>
              <a:rPr lang="ru-RU" dirty="0" smtClean="0"/>
              <a:t>И тени на стене.</a:t>
            </a:r>
            <a:br>
              <a:rPr lang="ru-RU" dirty="0" smtClean="0"/>
            </a:br>
            <a:r>
              <a:rPr lang="ru-RU" dirty="0" smtClean="0"/>
              <a:t>И снег на солнце сверкает,</a:t>
            </a:r>
            <a:br>
              <a:rPr lang="ru-RU" dirty="0" smtClean="0"/>
            </a:br>
            <a:r>
              <a:rPr lang="ru-RU" dirty="0" smtClean="0"/>
              <a:t>А если весна, то на солнце он тает.</a:t>
            </a:r>
            <a:endParaRPr lang="ru-RU" dirty="0"/>
          </a:p>
        </p:txBody>
      </p:sp>
      <p:pic>
        <p:nvPicPr>
          <p:cNvPr id="4" name="Рисунок 3" descr="277159437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39952" y="2060848"/>
            <a:ext cx="4762500" cy="3571875"/>
          </a:xfrm>
          <a:prstGeom prst="rect">
            <a:avLst/>
          </a:prstGeom>
        </p:spPr>
      </p:pic>
      <p:sp>
        <p:nvSpPr>
          <p:cNvPr id="5" name="Лента лицом вверх 4"/>
          <p:cNvSpPr/>
          <p:nvPr/>
        </p:nvSpPr>
        <p:spPr>
          <a:xfrm rot="20368958">
            <a:off x="-353482" y="705797"/>
            <a:ext cx="5144144" cy="765886"/>
          </a:xfrm>
          <a:prstGeom prst="ribbon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Доказательство  № 1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564904"/>
            <a:ext cx="26789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Мороз – волшебник!</a:t>
            </a:r>
            <a:br>
              <a:rPr lang="ru-RU" dirty="0" smtClean="0"/>
            </a:br>
            <a:r>
              <a:rPr lang="ru-RU" dirty="0" smtClean="0"/>
              <a:t>Это видно сразу:</a:t>
            </a:r>
            <a:br>
              <a:rPr lang="ru-RU" dirty="0" smtClean="0"/>
            </a:br>
            <a:r>
              <a:rPr lang="ru-RU" dirty="0" smtClean="0"/>
              <a:t>Я свой альбом </a:t>
            </a:r>
            <a:br>
              <a:rPr lang="ru-RU" dirty="0" smtClean="0"/>
            </a:br>
            <a:r>
              <a:rPr lang="ru-RU" dirty="0" smtClean="0"/>
              <a:t>Еще не открывал,</a:t>
            </a:r>
            <a:br>
              <a:rPr lang="ru-RU" dirty="0" smtClean="0"/>
            </a:br>
            <a:r>
              <a:rPr lang="ru-RU" dirty="0" smtClean="0"/>
              <a:t>А он уже</a:t>
            </a:r>
            <a:br>
              <a:rPr lang="ru-RU" dirty="0" smtClean="0"/>
            </a:br>
            <a:r>
              <a:rPr lang="ru-RU" dirty="0" smtClean="0"/>
              <a:t>Без кисточек,</a:t>
            </a:r>
            <a:br>
              <a:rPr lang="ru-RU" dirty="0" smtClean="0"/>
            </a:br>
            <a:r>
              <a:rPr lang="ru-RU" dirty="0" smtClean="0"/>
              <a:t>Без красок</a:t>
            </a:r>
            <a:br>
              <a:rPr lang="ru-RU" dirty="0" smtClean="0"/>
            </a:br>
            <a:r>
              <a:rPr lang="ru-RU" dirty="0" smtClean="0"/>
              <a:t>Все окна </a:t>
            </a:r>
            <a:br>
              <a:rPr lang="ru-RU" dirty="0" smtClean="0"/>
            </a:br>
            <a:r>
              <a:rPr lang="ru-RU" dirty="0" smtClean="0"/>
              <a:t>За ночь нам разрисовал! </a:t>
            </a:r>
            <a:endParaRPr lang="ru-RU" dirty="0"/>
          </a:p>
        </p:txBody>
      </p:sp>
      <p:sp>
        <p:nvSpPr>
          <p:cNvPr id="4" name="Лента лицом вверх 3"/>
          <p:cNvSpPr/>
          <p:nvPr/>
        </p:nvSpPr>
        <p:spPr>
          <a:xfrm rot="20274322">
            <a:off x="-435154" y="676928"/>
            <a:ext cx="4647831" cy="702167"/>
          </a:xfrm>
          <a:prstGeom prst="ribbon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Доказательство №2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249215343a6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91880" y="764704"/>
            <a:ext cx="5472608" cy="568863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 rot="20593484">
            <a:off x="-250773" y="509363"/>
            <a:ext cx="5334136" cy="798717"/>
          </a:xfrm>
          <a:prstGeom prst="ribbon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Доказательство № 3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bfoto_ru_2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6016" y="908720"/>
            <a:ext cx="3979165" cy="5949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2636912"/>
            <a:ext cx="27473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деревьям серебристая</a:t>
            </a:r>
            <a:br>
              <a:rPr lang="ru-RU" dirty="0" smtClean="0"/>
            </a:br>
            <a:r>
              <a:rPr lang="ru-RU" dirty="0" smtClean="0"/>
              <a:t>Перекинулась фата —</a:t>
            </a:r>
            <a:br>
              <a:rPr lang="ru-RU" dirty="0" smtClean="0"/>
            </a:br>
            <a:r>
              <a:rPr lang="ru-RU" dirty="0" smtClean="0"/>
              <a:t>Белоснежная, пушистая,</a:t>
            </a:r>
            <a:br>
              <a:rPr lang="ru-RU" dirty="0" smtClean="0"/>
            </a:br>
            <a:r>
              <a:rPr lang="ru-RU" dirty="0" smtClean="0"/>
              <a:t>Кружевная красота!</a:t>
            </a:r>
            <a:br>
              <a:rPr lang="ru-RU" dirty="0" smtClean="0"/>
            </a:br>
            <a:r>
              <a:rPr lang="ru-RU" dirty="0" smtClean="0"/>
              <a:t>И себя березка грустная</a:t>
            </a:r>
            <a:br>
              <a:rPr lang="ru-RU" dirty="0" smtClean="0"/>
            </a:br>
            <a:r>
              <a:rPr lang="ru-RU" dirty="0" smtClean="0"/>
              <a:t>Не могла узнать сама —</a:t>
            </a:r>
            <a:br>
              <a:rPr lang="ru-RU" dirty="0" smtClean="0"/>
            </a:br>
            <a:r>
              <a:rPr lang="ru-RU" dirty="0" smtClean="0"/>
              <a:t>Так украсила искусная</a:t>
            </a:r>
            <a:br>
              <a:rPr lang="ru-RU" dirty="0" smtClean="0"/>
            </a:br>
            <a:r>
              <a:rPr lang="ru-RU" dirty="0" smtClean="0"/>
              <a:t>Ветки деревца зима...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 rot="20459691">
            <a:off x="-271263" y="631268"/>
            <a:ext cx="5051884" cy="730616"/>
          </a:xfrm>
          <a:prstGeom prst="ribbon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 smtClean="0">
                <a:solidFill>
                  <a:schemeClr val="tx2"/>
                </a:solidFill>
              </a:rPr>
              <a:t>Доказательство № 4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501008"/>
            <a:ext cx="3510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Заколдован невидимкой, </a:t>
            </a:r>
            <a:br>
              <a:rPr lang="ru-RU" dirty="0" smtClean="0"/>
            </a:br>
            <a:r>
              <a:rPr lang="ru-RU" dirty="0" smtClean="0"/>
              <a:t>Дремлет лес под сказку сна, </a:t>
            </a:r>
            <a:br>
              <a:rPr lang="ru-RU" dirty="0" smtClean="0"/>
            </a:br>
            <a:r>
              <a:rPr lang="ru-RU" dirty="0" smtClean="0"/>
              <a:t>Словно белою косынкой </a:t>
            </a:r>
            <a:br>
              <a:rPr lang="ru-RU" dirty="0" smtClean="0"/>
            </a:br>
            <a:r>
              <a:rPr lang="ru-RU" dirty="0" err="1" smtClean="0"/>
              <a:t>Подвязалася</a:t>
            </a:r>
            <a:r>
              <a:rPr lang="ru-RU" dirty="0" smtClean="0"/>
              <a:t> сосна. </a:t>
            </a:r>
            <a:endParaRPr lang="ru-RU" dirty="0"/>
          </a:p>
        </p:txBody>
      </p:sp>
      <p:pic>
        <p:nvPicPr>
          <p:cNvPr id="6" name="Рисунок 5" descr="pict328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87349" y="1484784"/>
            <a:ext cx="5856650" cy="475252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 rot="20628845">
            <a:off x="-211927" y="498450"/>
            <a:ext cx="5130364" cy="791010"/>
          </a:xfrm>
          <a:prstGeom prst="ribbon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Доказательство № 5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140968"/>
            <a:ext cx="32241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Льдом закована река</a:t>
            </a:r>
          </a:p>
          <a:p>
            <a:r>
              <a:rPr lang="ru-RU" dirty="0" smtClean="0"/>
              <a:t>В крепкие оковы,</a:t>
            </a:r>
          </a:p>
          <a:p>
            <a:r>
              <a:rPr lang="ru-RU" dirty="0" smtClean="0"/>
              <a:t>И пришел издалека</a:t>
            </a:r>
          </a:p>
          <a:p>
            <a:r>
              <a:rPr lang="ru-RU" dirty="0" smtClean="0"/>
              <a:t>К нам мороз суровый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7" name="Рисунок 6" descr="1037394-89e01b1c954ab9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3968" y="1052736"/>
            <a:ext cx="4716016" cy="525658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 rot="20390313">
            <a:off x="-271357" y="558002"/>
            <a:ext cx="4782077" cy="740939"/>
          </a:xfrm>
          <a:prstGeom prst="ribbon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Доказательство № 6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212976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Где летом пели зяблики,</a:t>
            </a:r>
            <a:br>
              <a:rPr lang="ru-RU" dirty="0" smtClean="0"/>
            </a:br>
            <a:r>
              <a:rPr lang="ru-RU" dirty="0" smtClean="0"/>
              <a:t>Сегодня - посмотри! -</a:t>
            </a:r>
            <a:br>
              <a:rPr lang="ru-RU" dirty="0" smtClean="0"/>
            </a:br>
            <a:r>
              <a:rPr lang="ru-RU" dirty="0" smtClean="0"/>
              <a:t>Как розовые яблоки,</a:t>
            </a:r>
            <a:br>
              <a:rPr lang="ru-RU" dirty="0" smtClean="0"/>
            </a:br>
            <a:r>
              <a:rPr lang="ru-RU" dirty="0" smtClean="0"/>
              <a:t>На ветках снегири.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31842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67944" y="764704"/>
            <a:ext cx="4590537" cy="580526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36912"/>
            <a:ext cx="31500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Говорят, под Новый год </a:t>
            </a:r>
            <a:br>
              <a:rPr lang="ru-RU" dirty="0" smtClean="0"/>
            </a:br>
            <a:r>
              <a:rPr lang="ru-RU" dirty="0" smtClean="0"/>
              <a:t>Что ни пожелается - </a:t>
            </a:r>
            <a:br>
              <a:rPr lang="ru-RU" dirty="0" smtClean="0"/>
            </a:br>
            <a:r>
              <a:rPr lang="ru-RU" dirty="0" smtClean="0"/>
              <a:t>Все всегда произойдет, </a:t>
            </a:r>
            <a:br>
              <a:rPr lang="ru-RU" dirty="0" smtClean="0"/>
            </a:br>
            <a:r>
              <a:rPr lang="ru-RU" dirty="0" smtClean="0"/>
              <a:t>Все всегда сбывается.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Могут даже у ребят </a:t>
            </a:r>
            <a:br>
              <a:rPr lang="ru-RU" dirty="0" smtClean="0"/>
            </a:br>
            <a:r>
              <a:rPr lang="ru-RU" dirty="0" smtClean="0"/>
              <a:t>Сбыться все желания, </a:t>
            </a:r>
            <a:br>
              <a:rPr lang="ru-RU" dirty="0" smtClean="0"/>
            </a:br>
            <a:r>
              <a:rPr lang="ru-RU" dirty="0" smtClean="0"/>
              <a:t>Нужно только, говорят, </a:t>
            </a:r>
            <a:br>
              <a:rPr lang="ru-RU" dirty="0" smtClean="0"/>
            </a:br>
            <a:r>
              <a:rPr lang="ru-RU" dirty="0" smtClean="0"/>
              <a:t>Приложить старания. </a:t>
            </a:r>
            <a:endParaRPr lang="ru-RU" dirty="0"/>
          </a:p>
        </p:txBody>
      </p:sp>
      <p:sp>
        <p:nvSpPr>
          <p:cNvPr id="4" name="Лента лицом вверх 3"/>
          <p:cNvSpPr/>
          <p:nvPr/>
        </p:nvSpPr>
        <p:spPr>
          <a:xfrm rot="20544508">
            <a:off x="-323671" y="485603"/>
            <a:ext cx="5431684" cy="846233"/>
          </a:xfrm>
          <a:prstGeom prst="ribbon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Доказательство № 7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depositphotos_2431923-Little-girl-near-the-Christmas-tre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15816" y="1556792"/>
            <a:ext cx="6072391" cy="468052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122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 чем заключается волшебство зимы ?</vt:lpstr>
      <vt:lpstr>Цель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Вывод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чем заключается волшебство зимы?</dc:title>
  <dc:creator>LAN_OS</dc:creator>
  <cp:lastModifiedBy>LAN_OS</cp:lastModifiedBy>
  <cp:revision>25</cp:revision>
  <dcterms:created xsi:type="dcterms:W3CDTF">2012-02-27T18:22:35Z</dcterms:created>
  <dcterms:modified xsi:type="dcterms:W3CDTF">2014-04-01T13:02:12Z</dcterms:modified>
</cp:coreProperties>
</file>