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3.xml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10" Type="http://schemas.openxmlformats.org/officeDocument/2006/relationships/slide" Target="slide2.xml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10" Type="http://schemas.openxmlformats.org/officeDocument/2006/relationships/slide" Target="slide2.xml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hdphoto" Target="../media/hdphoto5.wdp"/><Relationship Id="rId7" Type="http://schemas.microsoft.com/office/2007/relationships/hdphoto" Target="../media/hdphoto6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4.wdp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2" y="4797151"/>
            <a:ext cx="5625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Кузьминская Ирина Александровна, 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воспитатель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МБДОУ 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Детский Сад №16 г. Горячий Ключ, 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Краснодарский Край</a:t>
            </a:r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2014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268760"/>
            <a:ext cx="67249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Презентация – игра 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  «Чей хвостик?»</a:t>
            </a:r>
          </a:p>
        </p:txBody>
      </p:sp>
    </p:spTree>
    <p:extLst>
      <p:ext uri="{BB962C8B-B14F-4D97-AF65-F5344CB8AC3E}">
        <p14:creationId xmlns:p14="http://schemas.microsoft.com/office/powerpoint/2010/main" val="212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0357" y="500042"/>
            <a:ext cx="63467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Чей хвостик?</a:t>
            </a:r>
            <a:endParaRPr lang="ru-RU" sz="5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0000" l="9901" r="89109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84168" y="2132856"/>
            <a:ext cx="2406282" cy="37813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429" b="94286" l="0" r="98261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1912297" cy="30050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  <p:pic>
        <p:nvPicPr>
          <p:cNvPr id="1030" name="Picture 6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943525" y="1556792"/>
            <a:ext cx="2871502" cy="464226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4" b="89840" l="6667" r="98333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17656" y="2215711"/>
            <a:ext cx="1583496" cy="246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30" b="89697" l="8929" r="97321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444208" y="2118967"/>
            <a:ext cx="1740655" cy="25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681" b="90798" l="8209" r="91045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99592" y="2118967"/>
            <a:ext cx="2022356" cy="246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429" b="94286" l="0" r="98261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64580" y="128493"/>
            <a:ext cx="1197143" cy="18812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" name="Стрелка влево 1">
            <a:hlinkClick r:id="rId10" action="ppaction://hlinksldjump"/>
          </p:cNvPr>
          <p:cNvSpPr/>
          <p:nvPr/>
        </p:nvSpPr>
        <p:spPr>
          <a:xfrm>
            <a:off x="7164288" y="332656"/>
            <a:ext cx="1440159" cy="7364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12 0.0502 L -0.22188 0.02729 L -0.23577 0.02591 L -0.33889 0.0421 L -0.3974 0.14989 C -0.40018 0.18991 -0.4198 0.55794 -0.31355 0.64099 C -0.2073 0.72403 0.13385 0.64793 0.23975 0.64885 L 0.3217 0.64608 " pathEditMode="relative" rAng="0" ptsTypes="FAAAfaFF">
                                      <p:cBhvr>
                                        <p:cTn id="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3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4" b="89840" l="6667" r="98333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3528" y="1960809"/>
            <a:ext cx="1697412" cy="264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30" b="89697" l="8929" r="97321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19871" y="2204864"/>
            <a:ext cx="1779171" cy="262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681" b="90798" l="8209" r="91045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228184" y="2060848"/>
            <a:ext cx="2182783" cy="265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635896" y="116632"/>
            <a:ext cx="1140728" cy="184417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" name="Стрелка влево 1">
            <a:hlinkClick r:id="rId10" action="ppaction://hlinksldjump"/>
          </p:cNvPr>
          <p:cNvSpPr/>
          <p:nvPr/>
        </p:nvSpPr>
        <p:spPr>
          <a:xfrm>
            <a:off x="7319575" y="404664"/>
            <a:ext cx="1356881" cy="63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4118 L 0.48246 0.08952 L 0.4875 0.54592 C 0.53611 0.79459 0.24895 0.60907 0.30677 0.68309 L 0.18559 0.48925 L 0.16944 0.10317 L -0.19115 0.10849 L -0.19219 0.68309 L -0.34584 0.61717 " pathEditMode="relative" rAng="0" ptsTypes="FAfFAAAAF">
                                      <p:cBhvr>
                                        <p:cTn id="6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3" y="37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30" b="89697" l="8929" r="97321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9378" y="2011258"/>
            <a:ext cx="1685699" cy="248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74" b="89840" l="6667" r="98333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372200" y="1955284"/>
            <a:ext cx="1681616" cy="262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681" b="90798" l="8209" r="91045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13221" y="1844824"/>
            <a:ext cx="2038767" cy="247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000" b="90000" l="9901" r="89109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707903" y="229789"/>
            <a:ext cx="1121409" cy="176221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" name="Стрелка влево 1"/>
          <p:cNvSpPr/>
          <p:nvPr/>
        </p:nvSpPr>
        <p:spPr>
          <a:xfrm>
            <a:off x="7308304" y="332656"/>
            <a:ext cx="1368152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3 -0.0414 L 0.44219 0.02753 C 0.4908 0.28731 0.45573 0.61162 0.45122 0.67361 L 0.02847 0.62272 " pathEditMode="relative" rAng="363699" ptsTypes="FfFF">
                                      <p:cBhvr>
                                        <p:cTn id="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1" y="36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220</TotalTime>
  <Words>30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31</cp:revision>
  <dcterms:modified xsi:type="dcterms:W3CDTF">2014-03-30T14:26:17Z</dcterms:modified>
</cp:coreProperties>
</file>