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68" r:id="rId5"/>
    <p:sldId id="259" r:id="rId6"/>
    <p:sldId id="260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://blogs.jovempan.uol.com.br/carreira/files/2010/08/Dicion%C3%A1rio4.jpg" TargetMode="Externa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Program Files\Microsoft Office\Clipart\Pub60Cor\bd00146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3096344" cy="2993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907704" y="1700808"/>
            <a:ext cx="4824536" cy="14966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 dirty="0" smtClean="0">
                <a:ln w="9525">
                  <a:round/>
                  <a:headEnd/>
                  <a:tailEnd/>
                </a:ln>
                <a:solidFill>
                  <a:srgbClr val="FF0000">
                    <a:alpha val="79999"/>
                  </a:srgbClr>
                </a:solidFill>
                <a:latin typeface="Segoe Print" pitchFamily="2" charset="0"/>
                <a:cs typeface="Arial"/>
              </a:rPr>
              <a:t>Тренажёр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FF0000">
                  <a:alpha val="79999"/>
                </a:srgbClr>
              </a:solidFill>
              <a:latin typeface="Segoe Print" pitchFamily="2" charset="0"/>
              <a:cs typeface="Arial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172400" y="6165304"/>
            <a:ext cx="648072" cy="538360"/>
          </a:xfrm>
          <a:prstGeom prst="actionButtonForwardNex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1043608" y="177281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5" name="Line 119"/>
          <p:cNvSpPr>
            <a:spLocks noChangeShapeType="1"/>
          </p:cNvSpPr>
          <p:nvPr/>
        </p:nvSpPr>
        <p:spPr bwMode="auto">
          <a:xfrm>
            <a:off x="1043608" y="170080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 Box 121"/>
          <p:cNvSpPr txBox="1">
            <a:spLocks noChangeArrowheads="1"/>
          </p:cNvSpPr>
          <p:nvPr/>
        </p:nvSpPr>
        <p:spPr bwMode="auto">
          <a:xfrm>
            <a:off x="1115616" y="1124744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611560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/>
              <a:t>л</a:t>
            </a:r>
          </a:p>
        </p:txBody>
      </p:sp>
      <p:sp>
        <p:nvSpPr>
          <p:cNvPr id="8" name="Rectangle 40"/>
          <p:cNvSpPr>
            <a:spLocks noChangeArrowheads="1"/>
          </p:cNvSpPr>
          <p:nvPr/>
        </p:nvSpPr>
        <p:spPr bwMode="auto">
          <a:xfrm>
            <a:off x="1547664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/>
              <a:t>с</a:t>
            </a: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1979712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>
            <a:off x="2411760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11" name="Rectangle 40"/>
          <p:cNvSpPr>
            <a:spLocks noChangeArrowheads="1"/>
          </p:cNvSpPr>
          <p:nvPr/>
        </p:nvSpPr>
        <p:spPr bwMode="auto">
          <a:xfrm>
            <a:off x="2843808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611560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15" name="Rectangle 40"/>
          <p:cNvSpPr>
            <a:spLocks noChangeArrowheads="1"/>
          </p:cNvSpPr>
          <p:nvPr/>
        </p:nvSpPr>
        <p:spPr bwMode="auto">
          <a:xfrm>
            <a:off x="1043608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16" name="Rectangle 40"/>
          <p:cNvSpPr>
            <a:spLocks noChangeArrowheads="1"/>
          </p:cNvSpPr>
          <p:nvPr/>
        </p:nvSpPr>
        <p:spPr bwMode="auto">
          <a:xfrm>
            <a:off x="1475656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1907704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18" name="Rectangle 40"/>
          <p:cNvSpPr>
            <a:spLocks noChangeArrowheads="1"/>
          </p:cNvSpPr>
          <p:nvPr/>
        </p:nvSpPr>
        <p:spPr bwMode="auto">
          <a:xfrm>
            <a:off x="2339752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19" name="Rectangle 40"/>
          <p:cNvSpPr>
            <a:spLocks noChangeArrowheads="1"/>
          </p:cNvSpPr>
          <p:nvPr/>
        </p:nvSpPr>
        <p:spPr bwMode="auto">
          <a:xfrm>
            <a:off x="2771800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20" name="Line 119"/>
          <p:cNvSpPr>
            <a:spLocks noChangeShapeType="1"/>
          </p:cNvSpPr>
          <p:nvPr/>
        </p:nvSpPr>
        <p:spPr bwMode="auto">
          <a:xfrm>
            <a:off x="1907704" y="2780928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Text Box 121"/>
          <p:cNvSpPr txBox="1">
            <a:spLocks noChangeArrowheads="1"/>
          </p:cNvSpPr>
          <p:nvPr/>
        </p:nvSpPr>
        <p:spPr bwMode="auto">
          <a:xfrm>
            <a:off x="1907704" y="227687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611560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23" name="Rectangle 44"/>
          <p:cNvSpPr>
            <a:spLocks noChangeArrowheads="1"/>
          </p:cNvSpPr>
          <p:nvPr/>
        </p:nvSpPr>
        <p:spPr bwMode="auto">
          <a:xfrm>
            <a:off x="1043608" y="3861048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" name="Line 119"/>
          <p:cNvSpPr>
            <a:spLocks noChangeShapeType="1"/>
          </p:cNvSpPr>
          <p:nvPr/>
        </p:nvSpPr>
        <p:spPr bwMode="auto">
          <a:xfrm>
            <a:off x="1043608" y="3789040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" name="Text Box 121"/>
          <p:cNvSpPr txBox="1">
            <a:spLocks noChangeArrowheads="1"/>
          </p:cNvSpPr>
          <p:nvPr/>
        </p:nvSpPr>
        <p:spPr bwMode="auto">
          <a:xfrm>
            <a:off x="1115616" y="3284984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1547664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1979712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2411760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2843808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30" name="Rectangle 40"/>
          <p:cNvSpPr>
            <a:spLocks noChangeArrowheads="1"/>
          </p:cNvSpPr>
          <p:nvPr/>
        </p:nvSpPr>
        <p:spPr bwMode="auto">
          <a:xfrm>
            <a:off x="3275856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31" name="Rectangle 40"/>
          <p:cNvSpPr>
            <a:spLocks noChangeArrowheads="1"/>
          </p:cNvSpPr>
          <p:nvPr/>
        </p:nvSpPr>
        <p:spPr bwMode="auto">
          <a:xfrm>
            <a:off x="3707904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611560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1043608" y="4869160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4" name="Line 119"/>
          <p:cNvSpPr>
            <a:spLocks noChangeShapeType="1"/>
          </p:cNvSpPr>
          <p:nvPr/>
        </p:nvSpPr>
        <p:spPr bwMode="auto">
          <a:xfrm>
            <a:off x="1043608" y="4797152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Text Box 121"/>
          <p:cNvSpPr txBox="1">
            <a:spLocks noChangeArrowheads="1"/>
          </p:cNvSpPr>
          <p:nvPr/>
        </p:nvSpPr>
        <p:spPr bwMode="auto">
          <a:xfrm>
            <a:off x="1043608" y="4293096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1547664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1979712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2411760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2843808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4932040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41" name="Rectangle 44"/>
          <p:cNvSpPr>
            <a:spLocks noChangeArrowheads="1"/>
          </p:cNvSpPr>
          <p:nvPr/>
        </p:nvSpPr>
        <p:spPr bwMode="auto">
          <a:xfrm>
            <a:off x="5364088" y="177281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5868144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6300192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6732240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й</a:t>
            </a:r>
            <a:endParaRPr lang="ru-RU" sz="4000" b="1" dirty="0"/>
          </a:p>
        </p:txBody>
      </p:sp>
      <p:sp>
        <p:nvSpPr>
          <p:cNvPr id="45" name="Rectangle 40"/>
          <p:cNvSpPr>
            <a:spLocks noChangeArrowheads="1"/>
          </p:cNvSpPr>
          <p:nvPr/>
        </p:nvSpPr>
        <p:spPr bwMode="auto">
          <a:xfrm>
            <a:off x="7164288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46" name="Rectangle 40"/>
          <p:cNvSpPr>
            <a:spLocks noChangeArrowheads="1"/>
          </p:cNvSpPr>
          <p:nvPr/>
        </p:nvSpPr>
        <p:spPr bwMode="auto">
          <a:xfrm>
            <a:off x="7596336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47" name="Line 119"/>
          <p:cNvSpPr>
            <a:spLocks noChangeShapeType="1"/>
          </p:cNvSpPr>
          <p:nvPr/>
        </p:nvSpPr>
        <p:spPr bwMode="auto">
          <a:xfrm>
            <a:off x="5364088" y="1700808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8" name="Text Box 121"/>
          <p:cNvSpPr txBox="1">
            <a:spLocks noChangeArrowheads="1"/>
          </p:cNvSpPr>
          <p:nvPr/>
        </p:nvSpPr>
        <p:spPr bwMode="auto">
          <a:xfrm>
            <a:off x="5436096" y="119675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4932040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50" name="Rectangle 44"/>
          <p:cNvSpPr>
            <a:spLocks noChangeArrowheads="1"/>
          </p:cNvSpPr>
          <p:nvPr/>
        </p:nvSpPr>
        <p:spPr bwMode="auto">
          <a:xfrm>
            <a:off x="6228184" y="285293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5796136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52" name="Rectangle 40"/>
          <p:cNvSpPr>
            <a:spLocks noChangeArrowheads="1"/>
          </p:cNvSpPr>
          <p:nvPr/>
        </p:nvSpPr>
        <p:spPr bwMode="auto">
          <a:xfrm>
            <a:off x="5364088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53" name="Rectangle 40"/>
          <p:cNvSpPr>
            <a:spLocks noChangeArrowheads="1"/>
          </p:cNvSpPr>
          <p:nvPr/>
        </p:nvSpPr>
        <p:spPr bwMode="auto">
          <a:xfrm>
            <a:off x="6732240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54" name="Rectangle 40"/>
          <p:cNvSpPr>
            <a:spLocks noChangeArrowheads="1"/>
          </p:cNvSpPr>
          <p:nvPr/>
        </p:nvSpPr>
        <p:spPr bwMode="auto">
          <a:xfrm>
            <a:off x="7164288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7596336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56" name="Rectangle 40"/>
          <p:cNvSpPr>
            <a:spLocks noChangeArrowheads="1"/>
          </p:cNvSpPr>
          <p:nvPr/>
        </p:nvSpPr>
        <p:spPr bwMode="auto">
          <a:xfrm>
            <a:off x="8028384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ь</a:t>
            </a:r>
            <a:endParaRPr lang="ru-RU" sz="4000" b="1" dirty="0"/>
          </a:p>
        </p:txBody>
      </p:sp>
      <p:sp>
        <p:nvSpPr>
          <p:cNvPr id="57" name="Line 119"/>
          <p:cNvSpPr>
            <a:spLocks noChangeShapeType="1"/>
          </p:cNvSpPr>
          <p:nvPr/>
        </p:nvSpPr>
        <p:spPr bwMode="auto">
          <a:xfrm>
            <a:off x="6228184" y="2780928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Text Box 121"/>
          <p:cNvSpPr txBox="1">
            <a:spLocks noChangeArrowheads="1"/>
          </p:cNvSpPr>
          <p:nvPr/>
        </p:nvSpPr>
        <p:spPr bwMode="auto">
          <a:xfrm>
            <a:off x="6228184" y="227687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4932040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60" name="Rectangle 44"/>
          <p:cNvSpPr>
            <a:spLocks noChangeArrowheads="1"/>
          </p:cNvSpPr>
          <p:nvPr/>
        </p:nvSpPr>
        <p:spPr bwMode="auto">
          <a:xfrm>
            <a:off x="5364088" y="3861048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1" name="Line 119"/>
          <p:cNvSpPr>
            <a:spLocks noChangeShapeType="1"/>
          </p:cNvSpPr>
          <p:nvPr/>
        </p:nvSpPr>
        <p:spPr bwMode="auto">
          <a:xfrm>
            <a:off x="5292080" y="3789040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" name="Text Box 121"/>
          <p:cNvSpPr txBox="1">
            <a:spLocks noChangeArrowheads="1"/>
          </p:cNvSpPr>
          <p:nvPr/>
        </p:nvSpPr>
        <p:spPr bwMode="auto">
          <a:xfrm>
            <a:off x="5364088" y="3284984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3" name="Rectangle 40"/>
          <p:cNvSpPr>
            <a:spLocks noChangeArrowheads="1"/>
          </p:cNvSpPr>
          <p:nvPr/>
        </p:nvSpPr>
        <p:spPr bwMode="auto">
          <a:xfrm>
            <a:off x="5868144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64" name="Rectangle 40"/>
          <p:cNvSpPr>
            <a:spLocks noChangeArrowheads="1"/>
          </p:cNvSpPr>
          <p:nvPr/>
        </p:nvSpPr>
        <p:spPr bwMode="auto">
          <a:xfrm>
            <a:off x="6300192" y="3861048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ы</a:t>
            </a:r>
            <a:endParaRPr lang="ru-RU" sz="4000" b="1" dirty="0"/>
          </a:p>
        </p:txBody>
      </p:sp>
      <p:sp>
        <p:nvSpPr>
          <p:cNvPr id="65" name="Rectangle 40"/>
          <p:cNvSpPr>
            <a:spLocks noChangeArrowheads="1"/>
          </p:cNvSpPr>
          <p:nvPr/>
        </p:nvSpPr>
        <p:spPr bwMode="auto">
          <a:xfrm>
            <a:off x="4932040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п</a:t>
            </a:r>
            <a:endParaRPr lang="ru-RU" sz="4000" b="1" dirty="0"/>
          </a:p>
        </p:txBody>
      </p:sp>
      <p:sp>
        <p:nvSpPr>
          <p:cNvPr id="66" name="Rectangle 44"/>
          <p:cNvSpPr>
            <a:spLocks noChangeArrowheads="1"/>
          </p:cNvSpPr>
          <p:nvPr/>
        </p:nvSpPr>
        <p:spPr bwMode="auto">
          <a:xfrm>
            <a:off x="5364088" y="4869160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7" name="Line 119"/>
          <p:cNvSpPr>
            <a:spLocks noChangeShapeType="1"/>
          </p:cNvSpPr>
          <p:nvPr/>
        </p:nvSpPr>
        <p:spPr bwMode="auto">
          <a:xfrm>
            <a:off x="5364088" y="4797152"/>
            <a:ext cx="504056" cy="576064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Text Box 121"/>
          <p:cNvSpPr txBox="1">
            <a:spLocks noChangeArrowheads="1"/>
          </p:cNvSpPr>
          <p:nvPr/>
        </p:nvSpPr>
        <p:spPr bwMode="auto">
          <a:xfrm>
            <a:off x="5436096" y="4293096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69" name="Rectangle 40"/>
          <p:cNvSpPr>
            <a:spLocks noChangeArrowheads="1"/>
          </p:cNvSpPr>
          <p:nvPr/>
        </p:nvSpPr>
        <p:spPr bwMode="auto">
          <a:xfrm>
            <a:off x="5868144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л</a:t>
            </a:r>
            <a:endParaRPr lang="ru-RU" sz="4000" b="1" dirty="0"/>
          </a:p>
        </p:txBody>
      </p:sp>
      <p:sp>
        <p:nvSpPr>
          <p:cNvPr id="70" name="Rectangle 40"/>
          <p:cNvSpPr>
            <a:spLocks noChangeArrowheads="1"/>
          </p:cNvSpPr>
          <p:nvPr/>
        </p:nvSpPr>
        <p:spPr bwMode="auto">
          <a:xfrm>
            <a:off x="6300192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71" name="Rectangle 40"/>
          <p:cNvSpPr>
            <a:spLocks noChangeArrowheads="1"/>
          </p:cNvSpPr>
          <p:nvPr/>
        </p:nvSpPr>
        <p:spPr bwMode="auto">
          <a:xfrm>
            <a:off x="6732240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з</a:t>
            </a:r>
            <a:endParaRPr lang="ru-RU" sz="4000" b="1" dirty="0"/>
          </a:p>
        </p:txBody>
      </p:sp>
      <p:sp>
        <p:nvSpPr>
          <p:cNvPr id="72" name="Rectangle 40"/>
          <p:cNvSpPr>
            <a:spLocks noChangeArrowheads="1"/>
          </p:cNvSpPr>
          <p:nvPr/>
        </p:nvSpPr>
        <p:spPr bwMode="auto">
          <a:xfrm>
            <a:off x="7164288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73" name="Rectangle 40"/>
          <p:cNvSpPr>
            <a:spLocks noChangeArrowheads="1"/>
          </p:cNvSpPr>
          <p:nvPr/>
        </p:nvSpPr>
        <p:spPr bwMode="auto">
          <a:xfrm>
            <a:off x="7596336" y="4869160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ы</a:t>
            </a:r>
            <a:endParaRPr lang="ru-RU" sz="4000" b="1" dirty="0"/>
          </a:p>
        </p:txBody>
      </p:sp>
      <p:sp>
        <p:nvSpPr>
          <p:cNvPr id="74" name="Rectangle 40"/>
          <p:cNvSpPr>
            <a:spLocks noChangeArrowheads="1"/>
          </p:cNvSpPr>
          <p:nvPr/>
        </p:nvSpPr>
        <p:spPr bwMode="auto">
          <a:xfrm>
            <a:off x="8100392" y="4869160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е</a:t>
            </a:r>
            <a:endParaRPr lang="ru-RU" sz="4000" b="1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1115616" y="404664"/>
            <a:ext cx="6768752" cy="635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Найди и исправь ошибки</a:t>
            </a:r>
            <a:endParaRPr lang="ru-RU" sz="54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251520" y="404664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2.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8" name="Управляющая кнопка: далее 77">
            <a:hlinkClick r:id="" action="ppaction://hlinkshowjump?jump=nextslide" highlightClick="1"/>
          </p:cNvPr>
          <p:cNvSpPr/>
          <p:nvPr/>
        </p:nvSpPr>
        <p:spPr>
          <a:xfrm>
            <a:off x="8172400" y="5949280"/>
            <a:ext cx="720080" cy="68237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9" name="Picture 4" descr="61444841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124744"/>
            <a:ext cx="1463854" cy="110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8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0" fill="hold">
                      <p:stCondLst>
                        <p:cond delay="0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500"/>
                            </p:stCondLst>
                            <p:childTnLst>
                              <p:par>
                                <p:cTn id="2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500"/>
                            </p:stCondLst>
                            <p:childTnLst>
                              <p:par>
                                <p:cTn id="2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500"/>
                            </p:stCondLst>
                            <p:childTnLst>
                              <p:par>
                                <p:cTn id="2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"/>
                            </p:stCondLst>
                            <p:childTnLst>
                              <p:par>
                                <p:cTn id="3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"/>
                            </p:stCondLst>
                            <p:childTnLst>
                              <p:par>
                                <p:cTn id="3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00"/>
                            </p:stCondLst>
                            <p:childTnLst>
                              <p:par>
                                <p:cTn id="3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1" fill="hold">
                            <p:stCondLst>
                              <p:cond delay="500"/>
                            </p:stCondLst>
                            <p:childTnLst>
                              <p:par>
                                <p:cTn id="3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4" fill="hold">
                            <p:stCondLst>
                              <p:cond delay="500"/>
                            </p:stCondLst>
                            <p:childTnLst>
                              <p:par>
                                <p:cTn id="3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7" fill="hold">
                            <p:stCondLst>
                              <p:cond delay="500"/>
                            </p:stCondLst>
                            <p:childTnLst>
                              <p:par>
                                <p:cTn id="3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00"/>
                            </p:stCondLst>
                            <p:childTnLst>
                              <p:par>
                                <p:cTn id="3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90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1" fill="hold">
                      <p:stCondLst>
                        <p:cond delay="0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9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6" fill="hold">
                      <p:stCondLst>
                        <p:cond delay="0"/>
                      </p:stCondLst>
                      <p:childTnLst>
                        <p:par>
                          <p:cTn id="397" fill="hold">
                            <p:stCondLst>
                              <p:cond delay="0"/>
                            </p:stCondLst>
                            <p:childTnLst>
                              <p:par>
                                <p:cTn id="39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0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1" fill="hold">
                      <p:stCondLst>
                        <p:cond delay="0"/>
                      </p:stCondLst>
                      <p:childTnLst>
                        <p:par>
                          <p:cTn id="402" fill="hold">
                            <p:stCondLst>
                              <p:cond delay="0"/>
                            </p:stCondLst>
                            <p:childTnLst>
                              <p:par>
                                <p:cTn id="40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40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6" fill="hold">
                      <p:stCondLst>
                        <p:cond delay="0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1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500"/>
                            </p:stCondLst>
                            <p:childTnLst>
                              <p:par>
                                <p:cTn id="4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1" fill="hold">
                            <p:stCondLst>
                              <p:cond delay="500"/>
                            </p:stCondLst>
                            <p:childTnLst>
                              <p:par>
                                <p:cTn id="4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500"/>
                            </p:stCondLst>
                            <p:childTnLst>
                              <p:par>
                                <p:cTn id="4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7" fill="hold">
                            <p:stCondLst>
                              <p:cond delay="500"/>
                            </p:stCondLst>
                            <p:childTnLst>
                              <p:par>
                                <p:cTn id="4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0" fill="hold">
                            <p:stCondLst>
                              <p:cond delay="500"/>
                            </p:stCondLst>
                            <p:childTnLst>
                              <p:par>
                                <p:cTn id="4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500"/>
                            </p:stCondLst>
                            <p:childTnLst>
                              <p:par>
                                <p:cTn id="4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500"/>
                            </p:stCondLst>
                            <p:childTnLst>
                              <p:par>
                                <p:cTn id="4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500"/>
                            </p:stCondLst>
                            <p:childTnLst>
                              <p:par>
                                <p:cTn id="4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2" fill="hold">
                            <p:stCondLst>
                              <p:cond delay="500"/>
                            </p:stCondLst>
                            <p:childTnLst>
                              <p:par>
                                <p:cTn id="4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5" fill="hold">
                            <p:stCondLst>
                              <p:cond delay="500"/>
                            </p:stCondLst>
                            <p:childTnLst>
                              <p:par>
                                <p:cTn id="4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500"/>
                            </p:stCondLst>
                            <p:childTnLst>
                              <p:par>
                                <p:cTn id="4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500"/>
                            </p:stCondLst>
                            <p:childTnLst>
                              <p:par>
                                <p:cTn id="4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4" fill="hold">
                            <p:stCondLst>
                              <p:cond delay="500"/>
                            </p:stCondLst>
                            <p:childTnLst>
                              <p:par>
                                <p:cTn id="4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7" fill="hold">
                            <p:stCondLst>
                              <p:cond delay="500"/>
                            </p:stCondLst>
                            <p:childTnLst>
                              <p:par>
                                <p:cTn id="4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0" fill="hold">
                            <p:stCondLst>
                              <p:cond delay="500"/>
                            </p:stCondLst>
                            <p:childTnLst>
                              <p:par>
                                <p:cTn id="4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>
                            <p:stCondLst>
                              <p:cond delay="500"/>
                            </p:stCondLst>
                            <p:childTnLst>
                              <p:par>
                                <p:cTn id="4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6" fill="hold">
                            <p:stCondLst>
                              <p:cond delay="500"/>
                            </p:stCondLst>
                            <p:childTnLst>
                              <p:par>
                                <p:cTn id="4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9" fill="hold">
                            <p:stCondLst>
                              <p:cond delay="500"/>
                            </p:stCondLst>
                            <p:childTnLst>
                              <p:par>
                                <p:cTn id="4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2" fill="hold">
                            <p:stCondLst>
                              <p:cond delay="500"/>
                            </p:stCondLst>
                            <p:childTnLst>
                              <p:par>
                                <p:cTn id="4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5" fill="hold">
                            <p:stCondLst>
                              <p:cond delay="500"/>
                            </p:stCondLst>
                            <p:childTnLst>
                              <p:par>
                                <p:cTn id="4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>
                            <p:stCondLst>
                              <p:cond delay="500"/>
                            </p:stCondLst>
                            <p:childTnLst>
                              <p:par>
                                <p:cTn id="4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1" fill="hold">
                            <p:stCondLst>
                              <p:cond delay="500"/>
                            </p:stCondLst>
                            <p:childTnLst>
                              <p:par>
                                <p:cTn id="4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4" fill="hold">
                            <p:stCondLst>
                              <p:cond delay="500"/>
                            </p:stCondLst>
                            <p:childTnLst>
                              <p:par>
                                <p:cTn id="4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7" fill="hold">
                            <p:stCondLst>
                              <p:cond delay="500"/>
                            </p:stCondLst>
                            <p:childTnLst>
                              <p:par>
                                <p:cTn id="4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>
                            <p:stCondLst>
                              <p:cond delay="500"/>
                            </p:stCondLst>
                            <p:childTnLst>
                              <p:par>
                                <p:cTn id="4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3" fill="hold">
                            <p:stCondLst>
                              <p:cond delay="500"/>
                            </p:stCondLst>
                            <p:childTnLst>
                              <p:par>
                                <p:cTn id="4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6" fill="hold">
                            <p:stCondLst>
                              <p:cond delay="500"/>
                            </p:stCondLst>
                            <p:childTnLst>
                              <p:par>
                                <p:cTn id="49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9" fill="hold">
                            <p:stCondLst>
                              <p:cond delay="500"/>
                            </p:stCondLst>
                            <p:childTnLst>
                              <p:par>
                                <p:cTn id="5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>
                            <p:stCondLst>
                              <p:cond delay="500"/>
                            </p:stCondLst>
                            <p:childTnLst>
                              <p:par>
                                <p:cTn id="5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5" fill="hold">
                            <p:stCondLst>
                              <p:cond delay="500"/>
                            </p:stCondLst>
                            <p:childTnLst>
                              <p:par>
                                <p:cTn id="5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8" fill="hold">
                            <p:stCondLst>
                              <p:cond delay="500"/>
                            </p:stCondLst>
                            <p:childTnLst>
                              <p:par>
                                <p:cTn id="5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1" fill="hold">
                            <p:stCondLst>
                              <p:cond delay="500"/>
                            </p:stCondLst>
                            <p:childTnLst>
                              <p:par>
                                <p:cTn id="5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>
                            <p:stCondLst>
                              <p:cond delay="500"/>
                            </p:stCondLst>
                            <p:childTnLst>
                              <p:par>
                                <p:cTn id="6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500"/>
                            </p:stCondLst>
                            <p:childTnLst>
                              <p:par>
                                <p:cTn id="6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7" fill="hold">
                            <p:stCondLst>
                              <p:cond delay="500"/>
                            </p:stCondLst>
                            <p:childTnLst>
                              <p:par>
                                <p:cTn id="6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0" fill="hold">
                            <p:stCondLst>
                              <p:cond delay="500"/>
                            </p:stCondLst>
                            <p:childTnLst>
                              <p:par>
                                <p:cTn id="6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>
                            <p:stCondLst>
                              <p:cond delay="500"/>
                            </p:stCondLst>
                            <p:childTnLst>
                              <p:par>
                                <p:cTn id="6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500"/>
                            </p:stCondLst>
                            <p:childTnLst>
                              <p:par>
                                <p:cTn id="6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9" fill="hold">
                            <p:stCondLst>
                              <p:cond delay="500"/>
                            </p:stCondLst>
                            <p:childTnLst>
                              <p:par>
                                <p:cTn id="6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2" fill="hold">
                            <p:stCondLst>
                              <p:cond delay="500"/>
                            </p:stCondLst>
                            <p:childTnLst>
                              <p:par>
                                <p:cTn id="6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500"/>
                            </p:stCondLst>
                            <p:childTnLst>
                              <p:par>
                                <p:cTn id="6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8" fill="hold">
                            <p:stCondLst>
                              <p:cond delay="500"/>
                            </p:stCondLst>
                            <p:childTnLst>
                              <p:par>
                                <p:cTn id="6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1" fill="hold">
                            <p:stCondLst>
                              <p:cond delay="500"/>
                            </p:stCondLst>
                            <p:childTnLst>
                              <p:par>
                                <p:cTn id="6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4" fill="hold">
                            <p:stCondLst>
                              <p:cond delay="500"/>
                            </p:stCondLst>
                            <p:childTnLst>
                              <p:par>
                                <p:cTn id="6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500"/>
                            </p:stCondLst>
                            <p:childTnLst>
                              <p:par>
                                <p:cTn id="6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0" fill="hold">
                            <p:stCondLst>
                              <p:cond delay="500"/>
                            </p:stCondLst>
                            <p:childTnLst>
                              <p:par>
                                <p:cTn id="6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3" fill="hold">
                            <p:stCondLst>
                              <p:cond delay="500"/>
                            </p:stCondLst>
                            <p:childTnLst>
                              <p:par>
                                <p:cTn id="6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6" fill="hold">
                            <p:stCondLst>
                              <p:cond delay="500"/>
                            </p:stCondLst>
                            <p:childTnLst>
                              <p:par>
                                <p:cTn id="6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9" fill="hold">
                            <p:stCondLst>
                              <p:cond delay="500"/>
                            </p:stCondLst>
                            <p:childTnLst>
                              <p:par>
                                <p:cTn id="6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2" fill="hold">
                            <p:stCondLst>
                              <p:cond delay="500"/>
                            </p:stCondLst>
                            <p:childTnLst>
                              <p:par>
                                <p:cTn id="6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5" fill="hold">
                            <p:stCondLst>
                              <p:cond delay="500"/>
                            </p:stCondLst>
                            <p:childTnLst>
                              <p:par>
                                <p:cTn id="6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500"/>
                            </p:stCondLst>
                            <p:childTnLst>
                              <p:par>
                                <p:cTn id="6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1" fill="hold">
                            <p:stCondLst>
                              <p:cond delay="500"/>
                            </p:stCondLst>
                            <p:childTnLst>
                              <p:par>
                                <p:cTn id="6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4" fill="hold">
                            <p:stCondLst>
                              <p:cond delay="500"/>
                            </p:stCondLst>
                            <p:childTnLst>
                              <p:par>
                                <p:cTn id="6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500"/>
                            </p:stCondLst>
                            <p:childTnLst>
                              <p:par>
                                <p:cTn id="6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500"/>
                            </p:stCondLst>
                            <p:childTnLst>
                              <p:par>
                                <p:cTn id="6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3" fill="hold">
                            <p:stCondLst>
                              <p:cond delay="500"/>
                            </p:stCondLst>
                            <p:childTnLst>
                              <p:par>
                                <p:cTn id="6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6" fill="hold">
                            <p:stCondLst>
                              <p:cond delay="500"/>
                            </p:stCondLst>
                            <p:childTnLst>
                              <p:par>
                                <p:cTn id="6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9" fill="hold">
                            <p:stCondLst>
                              <p:cond delay="500"/>
                            </p:stCondLst>
                            <p:childTnLst>
                              <p:par>
                                <p:cTn id="6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2" fill="hold">
                            <p:stCondLst>
                              <p:cond delay="500"/>
                            </p:stCondLst>
                            <p:childTnLst>
                              <p:par>
                                <p:cTn id="6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5" fill="hold">
                            <p:stCondLst>
                              <p:cond delay="500"/>
                            </p:stCondLst>
                            <p:childTnLst>
                              <p:par>
                                <p:cTn id="6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8" fill="hold">
                            <p:stCondLst>
                              <p:cond delay="500"/>
                            </p:stCondLst>
                            <p:childTnLst>
                              <p:par>
                                <p:cTn id="6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1" fill="hold">
                            <p:stCondLst>
                              <p:cond delay="500"/>
                            </p:stCondLst>
                            <p:childTnLst>
                              <p:par>
                                <p:cTn id="69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4" fill="hold">
                            <p:stCondLst>
                              <p:cond delay="500"/>
                            </p:stCondLst>
                            <p:childTnLst>
                              <p:par>
                                <p:cTn id="6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7" fill="hold">
                            <p:stCondLst>
                              <p:cond delay="500"/>
                            </p:stCondLst>
                            <p:childTnLst>
                              <p:par>
                                <p:cTn id="6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500"/>
                            </p:stCondLst>
                            <p:childTnLst>
                              <p:par>
                                <p:cTn id="7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3" fill="hold">
                            <p:stCondLst>
                              <p:cond delay="500"/>
                            </p:stCondLst>
                            <p:childTnLst>
                              <p:par>
                                <p:cTn id="7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6" fill="hold">
                            <p:stCondLst>
                              <p:cond delay="500"/>
                            </p:stCondLst>
                            <p:childTnLst>
                              <p:par>
                                <p:cTn id="7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9" fill="hold">
                            <p:stCondLst>
                              <p:cond delay="500"/>
                            </p:stCondLst>
                            <p:childTnLst>
                              <p:par>
                                <p:cTn id="7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2" fill="hold">
                            <p:stCondLst>
                              <p:cond delay="500"/>
                            </p:stCondLst>
                            <p:childTnLst>
                              <p:par>
                                <p:cTn id="7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5" fill="hold">
                            <p:stCondLst>
                              <p:cond delay="500"/>
                            </p:stCondLst>
                            <p:childTnLst>
                              <p:par>
                                <p:cTn id="7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8" fill="hold">
                            <p:stCondLst>
                              <p:cond delay="500"/>
                            </p:stCondLst>
                            <p:childTnLst>
                              <p:par>
                                <p:cTn id="7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1" fill="hold">
                            <p:stCondLst>
                              <p:cond delay="500"/>
                            </p:stCondLst>
                            <p:childTnLst>
                              <p:par>
                                <p:cTn id="7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4" fill="hold">
                            <p:stCondLst>
                              <p:cond delay="500"/>
                            </p:stCondLst>
                            <p:childTnLst>
                              <p:par>
                                <p:cTn id="7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7" fill="hold">
                            <p:stCondLst>
                              <p:cond delay="500"/>
                            </p:stCondLst>
                            <p:childTnLst>
                              <p:par>
                                <p:cTn id="7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0" fill="hold">
                            <p:stCondLst>
                              <p:cond delay="500"/>
                            </p:stCondLst>
                            <p:childTnLst>
                              <p:par>
                                <p:cTn id="7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500"/>
                            </p:stCondLst>
                            <p:childTnLst>
                              <p:par>
                                <p:cTn id="7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6" fill="hold">
                            <p:stCondLst>
                              <p:cond delay="500"/>
                            </p:stCondLst>
                            <p:childTnLst>
                              <p:par>
                                <p:cTn id="7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9" fill="hold">
                            <p:stCondLst>
                              <p:cond delay="500"/>
                            </p:stCondLst>
                            <p:childTnLst>
                              <p:par>
                                <p:cTn id="7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2" fill="hold">
                            <p:stCondLst>
                              <p:cond delay="500"/>
                            </p:stCondLst>
                            <p:childTnLst>
                              <p:par>
                                <p:cTn id="7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5" fill="hold">
                            <p:stCondLst>
                              <p:cond delay="500"/>
                            </p:stCondLst>
                            <p:childTnLst>
                              <p:par>
                                <p:cTn id="7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8" fill="hold">
                            <p:stCondLst>
                              <p:cond delay="500"/>
                            </p:stCondLst>
                            <p:childTnLst>
                              <p:par>
                                <p:cTn id="7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1" fill="hold">
                            <p:stCondLst>
                              <p:cond delay="500"/>
                            </p:stCondLst>
                            <p:childTnLst>
                              <p:par>
                                <p:cTn id="7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4" fill="hold">
                            <p:stCondLst>
                              <p:cond delay="500"/>
                            </p:stCondLst>
                            <p:childTnLst>
                              <p:par>
                                <p:cTn id="7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7" fill="hold">
                            <p:stCondLst>
                              <p:cond delay="500"/>
                            </p:stCondLst>
                            <p:childTnLst>
                              <p:par>
                                <p:cTn id="7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500"/>
                            </p:stCondLst>
                            <p:childTnLst>
                              <p:par>
                                <p:cTn id="7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3" fill="hold">
                            <p:stCondLst>
                              <p:cond delay="500"/>
                            </p:stCondLst>
                            <p:childTnLst>
                              <p:par>
                                <p:cTn id="7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6" fill="hold">
                            <p:stCondLst>
                              <p:cond delay="500"/>
                            </p:stCondLst>
                            <p:childTnLst>
                              <p:par>
                                <p:cTn id="7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9" fill="hold">
                            <p:stCondLst>
                              <p:cond delay="500"/>
                            </p:stCondLst>
                            <p:childTnLst>
                              <p:par>
                                <p:cTn id="7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2" fill="hold">
                            <p:stCondLst>
                              <p:cond delay="500"/>
                            </p:stCondLst>
                            <p:childTnLst>
                              <p:par>
                                <p:cTn id="7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5" fill="hold">
                            <p:stCondLst>
                              <p:cond delay="500"/>
                            </p:stCondLst>
                            <p:childTnLst>
                              <p:par>
                                <p:cTn id="7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8" fill="hold">
                            <p:stCondLst>
                              <p:cond delay="500"/>
                            </p:stCondLst>
                            <p:childTnLst>
                              <p:par>
                                <p:cTn id="7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1" fill="hold">
                            <p:stCondLst>
                              <p:cond delay="500"/>
                            </p:stCondLst>
                            <p:childTnLst>
                              <p:par>
                                <p:cTn id="7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4" fill="hold">
                            <p:stCondLst>
                              <p:cond delay="500"/>
                            </p:stCondLst>
                            <p:childTnLst>
                              <p:par>
                                <p:cTn id="7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7" fill="hold">
                            <p:stCondLst>
                              <p:cond delay="500"/>
                            </p:stCondLst>
                            <p:childTnLst>
                              <p:par>
                                <p:cTn id="7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0" fill="hold">
                            <p:stCondLst>
                              <p:cond delay="500"/>
                            </p:stCondLst>
                            <p:childTnLst>
                              <p:par>
                                <p:cTn id="7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9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2" fill="hold">
                      <p:stCondLst>
                        <p:cond delay="0"/>
                      </p:stCondLst>
                      <p:childTnLst>
                        <p:par>
                          <p:cTn id="923" fill="hold">
                            <p:stCondLst>
                              <p:cond delay="0"/>
                            </p:stCondLst>
                            <p:childTnLst>
                              <p:par>
                                <p:cTn id="92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9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7" fill="hold">
                      <p:stCondLst>
                        <p:cond delay="0"/>
                      </p:stCondLst>
                      <p:childTnLst>
                        <p:par>
                          <p:cTn id="928" fill="hold">
                            <p:stCondLst>
                              <p:cond delay="0"/>
                            </p:stCondLst>
                            <p:childTnLst>
                              <p:par>
                                <p:cTn id="92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931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2" fill="hold">
                      <p:stCondLst>
                        <p:cond delay="0"/>
                      </p:stCondLst>
                      <p:childTnLst>
                        <p:par>
                          <p:cTn id="933" fill="hold">
                            <p:stCondLst>
                              <p:cond delay="0"/>
                            </p:stCondLst>
                            <p:childTnLst>
                              <p:par>
                                <p:cTn id="93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936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7" fill="hold">
                      <p:stCondLst>
                        <p:cond delay="0"/>
                      </p:stCondLst>
                      <p:childTnLst>
                        <p:par>
                          <p:cTn id="938" fill="hold">
                            <p:stCondLst>
                              <p:cond delay="0"/>
                            </p:stCondLst>
                            <p:childTnLst>
                              <p:par>
                                <p:cTn id="93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941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2" fill="hold">
                      <p:stCondLst>
                        <p:cond delay="0"/>
                      </p:stCondLst>
                      <p:childTnLst>
                        <p:par>
                          <p:cTn id="943" fill="hold">
                            <p:stCondLst>
                              <p:cond delay="0"/>
                            </p:stCondLst>
                            <p:childTnLst>
                              <p:par>
                                <p:cTn id="94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5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946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7" fill="hold">
                      <p:stCondLst>
                        <p:cond delay="0"/>
                      </p:stCondLst>
                      <p:childTnLst>
                        <p:par>
                          <p:cTn id="948" fill="hold">
                            <p:stCondLst>
                              <p:cond delay="0"/>
                            </p:stCondLst>
                            <p:childTnLst>
                              <p:par>
                                <p:cTn id="94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62" grpId="0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84" name="Text Box 196"/>
          <p:cNvSpPr txBox="1">
            <a:spLocks noChangeArrowheads="1"/>
          </p:cNvSpPr>
          <p:nvPr/>
        </p:nvSpPr>
        <p:spPr bwMode="auto">
          <a:xfrm>
            <a:off x="7308850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8" name="Text Box 200"/>
          <p:cNvSpPr txBox="1">
            <a:spLocks noChangeArrowheads="1"/>
          </p:cNvSpPr>
          <p:nvPr/>
        </p:nvSpPr>
        <p:spPr bwMode="auto">
          <a:xfrm>
            <a:off x="6877050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7" name="Text Box 199"/>
          <p:cNvSpPr txBox="1">
            <a:spLocks noChangeArrowheads="1"/>
          </p:cNvSpPr>
          <p:nvPr/>
        </p:nvSpPr>
        <p:spPr bwMode="auto">
          <a:xfrm>
            <a:off x="6443663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6" name="Text Box 198"/>
          <p:cNvSpPr txBox="1">
            <a:spLocks noChangeArrowheads="1"/>
          </p:cNvSpPr>
          <p:nvPr/>
        </p:nvSpPr>
        <p:spPr bwMode="auto">
          <a:xfrm>
            <a:off x="6011863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5" name="Text Box 197"/>
          <p:cNvSpPr txBox="1">
            <a:spLocks noChangeArrowheads="1"/>
          </p:cNvSpPr>
          <p:nvPr/>
        </p:nvSpPr>
        <p:spPr bwMode="auto">
          <a:xfrm>
            <a:off x="5580063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9" name="Text Box 171"/>
          <p:cNvSpPr txBox="1">
            <a:spLocks noChangeArrowheads="1"/>
          </p:cNvSpPr>
          <p:nvPr/>
        </p:nvSpPr>
        <p:spPr bwMode="auto">
          <a:xfrm>
            <a:off x="5148263" y="566102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3" name="Text Box 195"/>
          <p:cNvSpPr txBox="1">
            <a:spLocks noChangeArrowheads="1"/>
          </p:cNvSpPr>
          <p:nvPr/>
        </p:nvSpPr>
        <p:spPr bwMode="auto">
          <a:xfrm>
            <a:off x="77406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2" name="Text Box 194"/>
          <p:cNvSpPr txBox="1">
            <a:spLocks noChangeArrowheads="1"/>
          </p:cNvSpPr>
          <p:nvPr/>
        </p:nvSpPr>
        <p:spPr bwMode="auto">
          <a:xfrm>
            <a:off x="73088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1" name="Text Box 193"/>
          <p:cNvSpPr txBox="1">
            <a:spLocks noChangeArrowheads="1"/>
          </p:cNvSpPr>
          <p:nvPr/>
        </p:nvSpPr>
        <p:spPr bwMode="auto">
          <a:xfrm>
            <a:off x="68770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80" name="Text Box 192"/>
          <p:cNvSpPr txBox="1">
            <a:spLocks noChangeArrowheads="1"/>
          </p:cNvSpPr>
          <p:nvPr/>
        </p:nvSpPr>
        <p:spPr bwMode="auto">
          <a:xfrm>
            <a:off x="6443663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9" name="Text Box 191"/>
          <p:cNvSpPr txBox="1">
            <a:spLocks noChangeArrowheads="1"/>
          </p:cNvSpPr>
          <p:nvPr/>
        </p:nvSpPr>
        <p:spPr bwMode="auto">
          <a:xfrm>
            <a:off x="6011863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8" name="Text Box 190"/>
          <p:cNvSpPr txBox="1">
            <a:spLocks noChangeArrowheads="1"/>
          </p:cNvSpPr>
          <p:nvPr/>
        </p:nvSpPr>
        <p:spPr bwMode="auto">
          <a:xfrm>
            <a:off x="5580063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7" name="Text Box 189"/>
          <p:cNvSpPr txBox="1">
            <a:spLocks noChangeArrowheads="1"/>
          </p:cNvSpPr>
          <p:nvPr/>
        </p:nvSpPr>
        <p:spPr bwMode="auto">
          <a:xfrm>
            <a:off x="5148263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6" name="Text Box 188"/>
          <p:cNvSpPr txBox="1">
            <a:spLocks noChangeArrowheads="1"/>
          </p:cNvSpPr>
          <p:nvPr/>
        </p:nvSpPr>
        <p:spPr bwMode="auto">
          <a:xfrm>
            <a:off x="7740650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5" name="Text Box 187"/>
          <p:cNvSpPr txBox="1">
            <a:spLocks noChangeArrowheads="1"/>
          </p:cNvSpPr>
          <p:nvPr/>
        </p:nvSpPr>
        <p:spPr bwMode="auto">
          <a:xfrm>
            <a:off x="7308850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4" name="Text Box 186"/>
          <p:cNvSpPr txBox="1">
            <a:spLocks noChangeArrowheads="1"/>
          </p:cNvSpPr>
          <p:nvPr/>
        </p:nvSpPr>
        <p:spPr bwMode="auto">
          <a:xfrm>
            <a:off x="6877050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3" name="Text Box 185"/>
          <p:cNvSpPr txBox="1">
            <a:spLocks noChangeArrowheads="1"/>
          </p:cNvSpPr>
          <p:nvPr/>
        </p:nvSpPr>
        <p:spPr bwMode="auto">
          <a:xfrm>
            <a:off x="6443663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2" name="Text Box 184"/>
          <p:cNvSpPr txBox="1">
            <a:spLocks noChangeArrowheads="1"/>
          </p:cNvSpPr>
          <p:nvPr/>
        </p:nvSpPr>
        <p:spPr bwMode="auto">
          <a:xfrm>
            <a:off x="6011863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1" name="Text Box 183"/>
          <p:cNvSpPr txBox="1">
            <a:spLocks noChangeArrowheads="1"/>
          </p:cNvSpPr>
          <p:nvPr/>
        </p:nvSpPr>
        <p:spPr bwMode="auto">
          <a:xfrm>
            <a:off x="5148263" y="38608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70" name="Text Box 182"/>
          <p:cNvSpPr txBox="1">
            <a:spLocks noChangeArrowheads="1"/>
          </p:cNvSpPr>
          <p:nvPr/>
        </p:nvSpPr>
        <p:spPr bwMode="auto">
          <a:xfrm>
            <a:off x="77406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9" name="Text Box 181"/>
          <p:cNvSpPr txBox="1">
            <a:spLocks noChangeArrowheads="1"/>
          </p:cNvSpPr>
          <p:nvPr/>
        </p:nvSpPr>
        <p:spPr bwMode="auto">
          <a:xfrm>
            <a:off x="73088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8" name="Text Box 180"/>
          <p:cNvSpPr txBox="1">
            <a:spLocks noChangeArrowheads="1"/>
          </p:cNvSpPr>
          <p:nvPr/>
        </p:nvSpPr>
        <p:spPr bwMode="auto">
          <a:xfrm>
            <a:off x="68770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7" name="Text Box 179"/>
          <p:cNvSpPr txBox="1">
            <a:spLocks noChangeArrowheads="1"/>
          </p:cNvSpPr>
          <p:nvPr/>
        </p:nvSpPr>
        <p:spPr bwMode="auto">
          <a:xfrm>
            <a:off x="6443663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6" name="Text Box 178"/>
          <p:cNvSpPr txBox="1">
            <a:spLocks noChangeArrowheads="1"/>
          </p:cNvSpPr>
          <p:nvPr/>
        </p:nvSpPr>
        <p:spPr bwMode="auto">
          <a:xfrm>
            <a:off x="5580063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5" name="Text Box 177"/>
          <p:cNvSpPr txBox="1">
            <a:spLocks noChangeArrowheads="1"/>
          </p:cNvSpPr>
          <p:nvPr/>
        </p:nvSpPr>
        <p:spPr bwMode="auto">
          <a:xfrm>
            <a:off x="5148263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4" name="Text Box 176"/>
          <p:cNvSpPr txBox="1">
            <a:spLocks noChangeArrowheads="1"/>
          </p:cNvSpPr>
          <p:nvPr/>
        </p:nvSpPr>
        <p:spPr bwMode="auto">
          <a:xfrm>
            <a:off x="8172450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3" name="Text Box 175"/>
          <p:cNvSpPr txBox="1">
            <a:spLocks noChangeArrowheads="1"/>
          </p:cNvSpPr>
          <p:nvPr/>
        </p:nvSpPr>
        <p:spPr bwMode="auto">
          <a:xfrm>
            <a:off x="7740650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2" name="Text Box 174"/>
          <p:cNvSpPr txBox="1">
            <a:spLocks noChangeArrowheads="1"/>
          </p:cNvSpPr>
          <p:nvPr/>
        </p:nvSpPr>
        <p:spPr bwMode="auto">
          <a:xfrm>
            <a:off x="7308850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1" name="Text Box 173"/>
          <p:cNvSpPr txBox="1">
            <a:spLocks noChangeArrowheads="1"/>
          </p:cNvSpPr>
          <p:nvPr/>
        </p:nvSpPr>
        <p:spPr bwMode="auto">
          <a:xfrm>
            <a:off x="6877050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60" name="Text Box 172"/>
          <p:cNvSpPr txBox="1">
            <a:spLocks noChangeArrowheads="1"/>
          </p:cNvSpPr>
          <p:nvPr/>
        </p:nvSpPr>
        <p:spPr bwMode="auto">
          <a:xfrm>
            <a:off x="6443663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8" name="Text Box 170"/>
          <p:cNvSpPr txBox="1">
            <a:spLocks noChangeArrowheads="1"/>
          </p:cNvSpPr>
          <p:nvPr/>
        </p:nvSpPr>
        <p:spPr bwMode="auto">
          <a:xfrm>
            <a:off x="6011863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6" name="Text Box 168"/>
          <p:cNvSpPr txBox="1">
            <a:spLocks noChangeArrowheads="1"/>
          </p:cNvSpPr>
          <p:nvPr/>
        </p:nvSpPr>
        <p:spPr bwMode="auto">
          <a:xfrm>
            <a:off x="5580063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7" name="Text Box 169"/>
          <p:cNvSpPr txBox="1">
            <a:spLocks noChangeArrowheads="1"/>
          </p:cNvSpPr>
          <p:nvPr/>
        </p:nvSpPr>
        <p:spPr bwMode="auto">
          <a:xfrm>
            <a:off x="5148263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5" name="Text Box 167"/>
          <p:cNvSpPr txBox="1">
            <a:spLocks noChangeArrowheads="1"/>
          </p:cNvSpPr>
          <p:nvPr/>
        </p:nvSpPr>
        <p:spPr bwMode="auto">
          <a:xfrm>
            <a:off x="3348038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4" name="Text Box 166"/>
          <p:cNvSpPr txBox="1">
            <a:spLocks noChangeArrowheads="1"/>
          </p:cNvSpPr>
          <p:nvPr/>
        </p:nvSpPr>
        <p:spPr bwMode="auto">
          <a:xfrm>
            <a:off x="2916238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3" name="Text Box 165"/>
          <p:cNvSpPr txBox="1">
            <a:spLocks noChangeArrowheads="1"/>
          </p:cNvSpPr>
          <p:nvPr/>
        </p:nvSpPr>
        <p:spPr bwMode="auto">
          <a:xfrm>
            <a:off x="2484438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1" name="Text Box 163"/>
          <p:cNvSpPr txBox="1">
            <a:spLocks noChangeArrowheads="1"/>
          </p:cNvSpPr>
          <p:nvPr/>
        </p:nvSpPr>
        <p:spPr bwMode="auto">
          <a:xfrm>
            <a:off x="2051050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2" name="Text Box 164"/>
          <p:cNvSpPr txBox="1">
            <a:spLocks noChangeArrowheads="1"/>
          </p:cNvSpPr>
          <p:nvPr/>
        </p:nvSpPr>
        <p:spPr bwMode="auto">
          <a:xfrm>
            <a:off x="1619250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50" name="Text Box 162"/>
          <p:cNvSpPr txBox="1">
            <a:spLocks noChangeArrowheads="1"/>
          </p:cNvSpPr>
          <p:nvPr/>
        </p:nvSpPr>
        <p:spPr bwMode="auto">
          <a:xfrm>
            <a:off x="755650" y="573405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9" name="Text Box 161"/>
          <p:cNvSpPr txBox="1">
            <a:spLocks noChangeArrowheads="1"/>
          </p:cNvSpPr>
          <p:nvPr/>
        </p:nvSpPr>
        <p:spPr bwMode="auto">
          <a:xfrm>
            <a:off x="2484438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8" name="Text Box 160"/>
          <p:cNvSpPr txBox="1">
            <a:spLocks noChangeArrowheads="1"/>
          </p:cNvSpPr>
          <p:nvPr/>
        </p:nvSpPr>
        <p:spPr bwMode="auto">
          <a:xfrm>
            <a:off x="20510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7" name="Text Box 159"/>
          <p:cNvSpPr txBox="1">
            <a:spLocks noChangeArrowheads="1"/>
          </p:cNvSpPr>
          <p:nvPr/>
        </p:nvSpPr>
        <p:spPr bwMode="auto">
          <a:xfrm>
            <a:off x="16192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6" name="Text Box 158"/>
          <p:cNvSpPr txBox="1">
            <a:spLocks noChangeArrowheads="1"/>
          </p:cNvSpPr>
          <p:nvPr/>
        </p:nvSpPr>
        <p:spPr bwMode="auto">
          <a:xfrm>
            <a:off x="11874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5" name="Text Box 157"/>
          <p:cNvSpPr txBox="1">
            <a:spLocks noChangeArrowheads="1"/>
          </p:cNvSpPr>
          <p:nvPr/>
        </p:nvSpPr>
        <p:spPr bwMode="auto">
          <a:xfrm>
            <a:off x="755650" y="4724400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4" name="Text Box 156"/>
          <p:cNvSpPr txBox="1">
            <a:spLocks noChangeArrowheads="1"/>
          </p:cNvSpPr>
          <p:nvPr/>
        </p:nvSpPr>
        <p:spPr bwMode="auto">
          <a:xfrm>
            <a:off x="3348038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3" name="Text Box 155"/>
          <p:cNvSpPr txBox="1">
            <a:spLocks noChangeArrowheads="1"/>
          </p:cNvSpPr>
          <p:nvPr/>
        </p:nvSpPr>
        <p:spPr bwMode="auto">
          <a:xfrm>
            <a:off x="2916238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2484438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2051050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40" name="Text Box 152"/>
          <p:cNvSpPr txBox="1">
            <a:spLocks noChangeArrowheads="1"/>
          </p:cNvSpPr>
          <p:nvPr/>
        </p:nvSpPr>
        <p:spPr bwMode="auto">
          <a:xfrm>
            <a:off x="1619250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1187450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755650" y="3789363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6" name="Text Box 148"/>
          <p:cNvSpPr txBox="1">
            <a:spLocks noChangeArrowheads="1"/>
          </p:cNvSpPr>
          <p:nvPr/>
        </p:nvSpPr>
        <p:spPr bwMode="auto">
          <a:xfrm>
            <a:off x="2484438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20510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5" name="Text Box 147"/>
          <p:cNvSpPr txBox="1">
            <a:spLocks noChangeArrowheads="1"/>
          </p:cNvSpPr>
          <p:nvPr/>
        </p:nvSpPr>
        <p:spPr bwMode="auto">
          <a:xfrm>
            <a:off x="16192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4" name="Text Box 146"/>
          <p:cNvSpPr txBox="1">
            <a:spLocks noChangeArrowheads="1"/>
          </p:cNvSpPr>
          <p:nvPr/>
        </p:nvSpPr>
        <p:spPr bwMode="auto">
          <a:xfrm>
            <a:off x="755650" y="2924175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3" name="Text Box 145"/>
          <p:cNvSpPr txBox="1">
            <a:spLocks noChangeArrowheads="1"/>
          </p:cNvSpPr>
          <p:nvPr/>
        </p:nvSpPr>
        <p:spPr bwMode="auto">
          <a:xfrm>
            <a:off x="3348038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2" name="Text Box 144"/>
          <p:cNvSpPr txBox="1">
            <a:spLocks noChangeArrowheads="1"/>
          </p:cNvSpPr>
          <p:nvPr/>
        </p:nvSpPr>
        <p:spPr bwMode="auto">
          <a:xfrm>
            <a:off x="2916238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29" name="Text Box 141"/>
          <p:cNvSpPr txBox="1">
            <a:spLocks noChangeArrowheads="1"/>
          </p:cNvSpPr>
          <p:nvPr/>
        </p:nvSpPr>
        <p:spPr bwMode="auto">
          <a:xfrm>
            <a:off x="2484438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31" name="Text Box 143"/>
          <p:cNvSpPr txBox="1">
            <a:spLocks noChangeArrowheads="1"/>
          </p:cNvSpPr>
          <p:nvPr/>
        </p:nvSpPr>
        <p:spPr bwMode="auto">
          <a:xfrm>
            <a:off x="2051050" y="1989138"/>
            <a:ext cx="4318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26" name="Text Box 138"/>
          <p:cNvSpPr txBox="1">
            <a:spLocks noChangeArrowheads="1"/>
          </p:cNvSpPr>
          <p:nvPr/>
        </p:nvSpPr>
        <p:spPr bwMode="auto">
          <a:xfrm>
            <a:off x="1619250" y="1989138"/>
            <a:ext cx="503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027" name="Text Box 139"/>
          <p:cNvSpPr txBox="1">
            <a:spLocks noChangeArrowheads="1"/>
          </p:cNvSpPr>
          <p:nvPr/>
        </p:nvSpPr>
        <p:spPr bwMode="auto">
          <a:xfrm>
            <a:off x="755650" y="1989138"/>
            <a:ext cx="503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6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ru-RU" sz="26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7556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32" name="Rectangle 44"/>
          <p:cNvSpPr>
            <a:spLocks noChangeArrowheads="1"/>
          </p:cNvSpPr>
          <p:nvPr/>
        </p:nvSpPr>
        <p:spPr bwMode="auto">
          <a:xfrm>
            <a:off x="11874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16192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20510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ё</a:t>
            </a:r>
          </a:p>
        </p:txBody>
      </p:sp>
      <p:sp>
        <p:nvSpPr>
          <p:cNvPr id="37935" name="Rectangle 47"/>
          <p:cNvSpPr>
            <a:spLocks noChangeArrowheads="1"/>
          </p:cNvSpPr>
          <p:nvPr/>
        </p:nvSpPr>
        <p:spPr bwMode="auto">
          <a:xfrm>
            <a:off x="2484438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</a:p>
        </p:txBody>
      </p:sp>
      <p:sp>
        <p:nvSpPr>
          <p:cNvPr id="37936" name="Rectangle 48"/>
          <p:cNvSpPr>
            <a:spLocks noChangeArrowheads="1"/>
          </p:cNvSpPr>
          <p:nvPr/>
        </p:nvSpPr>
        <p:spPr bwMode="auto">
          <a:xfrm>
            <a:off x="2916238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7937" name="Rectangle 49"/>
          <p:cNvSpPr>
            <a:spLocks noChangeArrowheads="1"/>
          </p:cNvSpPr>
          <p:nvPr/>
        </p:nvSpPr>
        <p:spPr bwMode="auto">
          <a:xfrm>
            <a:off x="3348038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7939" name="Rectangle 51"/>
          <p:cNvSpPr>
            <a:spLocks noChangeArrowheads="1"/>
          </p:cNvSpPr>
          <p:nvPr/>
        </p:nvSpPr>
        <p:spPr bwMode="auto">
          <a:xfrm>
            <a:off x="7556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7940" name="Rectangle 52"/>
          <p:cNvSpPr>
            <a:spLocks noChangeArrowheads="1"/>
          </p:cNvSpPr>
          <p:nvPr/>
        </p:nvSpPr>
        <p:spPr bwMode="auto">
          <a:xfrm>
            <a:off x="11874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7941" name="Rectangle 53"/>
          <p:cNvSpPr>
            <a:spLocks noChangeArrowheads="1"/>
          </p:cNvSpPr>
          <p:nvPr/>
        </p:nvSpPr>
        <p:spPr bwMode="auto">
          <a:xfrm>
            <a:off x="16192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</a:t>
            </a:r>
          </a:p>
        </p:txBody>
      </p:sp>
      <p:sp>
        <p:nvSpPr>
          <p:cNvPr id="37942" name="Rectangle 54"/>
          <p:cNvSpPr>
            <a:spLocks noChangeArrowheads="1"/>
          </p:cNvSpPr>
          <p:nvPr/>
        </p:nvSpPr>
        <p:spPr bwMode="auto">
          <a:xfrm>
            <a:off x="20510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7943" name="Rectangle 55"/>
          <p:cNvSpPr>
            <a:spLocks noChangeArrowheads="1"/>
          </p:cNvSpPr>
          <p:nvPr/>
        </p:nvSpPr>
        <p:spPr bwMode="auto">
          <a:xfrm>
            <a:off x="2484438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7945" name="Rectangle 57"/>
          <p:cNvSpPr>
            <a:spLocks noChangeArrowheads="1"/>
          </p:cNvSpPr>
          <p:nvPr/>
        </p:nvSpPr>
        <p:spPr bwMode="auto">
          <a:xfrm>
            <a:off x="755650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з</a:t>
            </a:r>
          </a:p>
        </p:txBody>
      </p:sp>
      <p:sp>
        <p:nvSpPr>
          <p:cNvPr id="37946" name="Rectangle 58"/>
          <p:cNvSpPr>
            <a:spLocks noChangeArrowheads="1"/>
          </p:cNvSpPr>
          <p:nvPr/>
        </p:nvSpPr>
        <p:spPr bwMode="auto">
          <a:xfrm>
            <a:off x="1187450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7947" name="Rectangle 59"/>
          <p:cNvSpPr>
            <a:spLocks noChangeArrowheads="1"/>
          </p:cNvSpPr>
          <p:nvPr/>
        </p:nvSpPr>
        <p:spPr bwMode="auto">
          <a:xfrm>
            <a:off x="1619250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48" name="Rectangle 60"/>
          <p:cNvSpPr>
            <a:spLocks noChangeArrowheads="1"/>
          </p:cNvSpPr>
          <p:nvPr/>
        </p:nvSpPr>
        <p:spPr bwMode="auto">
          <a:xfrm>
            <a:off x="2051050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37949" name="Rectangle 61"/>
          <p:cNvSpPr>
            <a:spLocks noChangeArrowheads="1"/>
          </p:cNvSpPr>
          <p:nvPr/>
        </p:nvSpPr>
        <p:spPr bwMode="auto">
          <a:xfrm>
            <a:off x="2484438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916238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3348038" y="38608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7556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11874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7955" name="Rectangle 67"/>
          <p:cNvSpPr>
            <a:spLocks noChangeArrowheads="1"/>
          </p:cNvSpPr>
          <p:nvPr/>
        </p:nvSpPr>
        <p:spPr bwMode="auto">
          <a:xfrm>
            <a:off x="16192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20510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2484438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755650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1187450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37961" name="Rectangle 73"/>
          <p:cNvSpPr>
            <a:spLocks noChangeArrowheads="1"/>
          </p:cNvSpPr>
          <p:nvPr/>
        </p:nvSpPr>
        <p:spPr bwMode="auto">
          <a:xfrm>
            <a:off x="1619250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2051050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2484438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у</a:t>
            </a:r>
          </a:p>
        </p:txBody>
      </p:sp>
      <p:sp>
        <p:nvSpPr>
          <p:cNvPr id="37964" name="Rectangle 76"/>
          <p:cNvSpPr>
            <a:spLocks noChangeArrowheads="1"/>
          </p:cNvSpPr>
          <p:nvPr/>
        </p:nvSpPr>
        <p:spPr bwMode="auto">
          <a:xfrm>
            <a:off x="2916238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ю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3348038" y="5805488"/>
            <a:ext cx="431800" cy="360362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</a:t>
            </a:r>
          </a:p>
        </p:txBody>
      </p:sp>
      <p:sp>
        <p:nvSpPr>
          <p:cNvPr id="37967" name="Rectangle 79"/>
          <p:cNvSpPr>
            <a:spLocks noChangeArrowheads="1"/>
          </p:cNvSpPr>
          <p:nvPr/>
        </p:nvSpPr>
        <p:spPr bwMode="auto">
          <a:xfrm>
            <a:off x="5148263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ч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5580063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6011863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70" name="Rectangle 82"/>
          <p:cNvSpPr>
            <a:spLocks noChangeArrowheads="1"/>
          </p:cNvSpPr>
          <p:nvPr/>
        </p:nvSpPr>
        <p:spPr bwMode="auto">
          <a:xfrm>
            <a:off x="6443663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68770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73088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37973" name="Rectangle 85"/>
          <p:cNvSpPr>
            <a:spLocks noChangeArrowheads="1"/>
          </p:cNvSpPr>
          <p:nvPr/>
        </p:nvSpPr>
        <p:spPr bwMode="auto">
          <a:xfrm>
            <a:off x="77406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ы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8172450" y="206057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й</a:t>
            </a:r>
          </a:p>
        </p:txBody>
      </p:sp>
      <p:sp>
        <p:nvSpPr>
          <p:cNvPr id="37976" name="Rectangle 88"/>
          <p:cNvSpPr>
            <a:spLocks noChangeArrowheads="1"/>
          </p:cNvSpPr>
          <p:nvPr/>
        </p:nvSpPr>
        <p:spPr bwMode="auto">
          <a:xfrm>
            <a:off x="5148263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5580063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л</a:t>
            </a:r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011863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79" name="Rectangle 91"/>
          <p:cNvSpPr>
            <a:spLocks noChangeArrowheads="1"/>
          </p:cNvSpPr>
          <p:nvPr/>
        </p:nvSpPr>
        <p:spPr bwMode="auto">
          <a:xfrm>
            <a:off x="6443663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д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8770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73088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т</a:t>
            </a:r>
          </a:p>
        </p:txBody>
      </p:sp>
      <p:sp>
        <p:nvSpPr>
          <p:cNvPr id="37982" name="Rectangle 94"/>
          <p:cNvSpPr>
            <a:spLocks noChangeArrowheads="1"/>
          </p:cNvSpPr>
          <p:nvPr/>
        </p:nvSpPr>
        <p:spPr bwMode="auto">
          <a:xfrm>
            <a:off x="7740650" y="299720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ь</a:t>
            </a:r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5148263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37985" name="Rectangle 97"/>
          <p:cNvSpPr>
            <a:spLocks noChangeArrowheads="1"/>
          </p:cNvSpPr>
          <p:nvPr/>
        </p:nvSpPr>
        <p:spPr bwMode="auto">
          <a:xfrm>
            <a:off x="5580063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37986" name="Rectangle 98"/>
          <p:cNvSpPr>
            <a:spLocks noChangeArrowheads="1"/>
          </p:cNvSpPr>
          <p:nvPr/>
        </p:nvSpPr>
        <p:spPr bwMode="auto">
          <a:xfrm>
            <a:off x="6011863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з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87" name="Rectangle 99"/>
          <p:cNvSpPr>
            <a:spLocks noChangeArrowheads="1"/>
          </p:cNvSpPr>
          <p:nvPr/>
        </p:nvSpPr>
        <p:spPr bwMode="auto">
          <a:xfrm>
            <a:off x="6443663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7988" name="Rectangle 100"/>
          <p:cNvSpPr>
            <a:spLocks noChangeArrowheads="1"/>
          </p:cNvSpPr>
          <p:nvPr/>
        </p:nvSpPr>
        <p:spPr bwMode="auto">
          <a:xfrm>
            <a:off x="6877050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н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89" name="Rectangle 101"/>
          <p:cNvSpPr>
            <a:spLocks noChangeArrowheads="1"/>
          </p:cNvSpPr>
          <p:nvPr/>
        </p:nvSpPr>
        <p:spPr bwMode="auto">
          <a:xfrm>
            <a:off x="7308850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90" name="Rectangle 102"/>
          <p:cNvSpPr>
            <a:spLocks noChangeArrowheads="1"/>
          </p:cNvSpPr>
          <p:nvPr/>
        </p:nvSpPr>
        <p:spPr bwMode="auto">
          <a:xfrm>
            <a:off x="7740650" y="39338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</a:t>
            </a:r>
          </a:p>
        </p:txBody>
      </p:sp>
      <p:sp>
        <p:nvSpPr>
          <p:cNvPr id="37992" name="Rectangle 104"/>
          <p:cNvSpPr>
            <a:spLocks noChangeArrowheads="1"/>
          </p:cNvSpPr>
          <p:nvPr/>
        </p:nvSpPr>
        <p:spPr bwMode="auto">
          <a:xfrm>
            <a:off x="5148263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ш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7993" name="Rectangle 105"/>
          <p:cNvSpPr>
            <a:spLocks noChangeArrowheads="1"/>
          </p:cNvSpPr>
          <p:nvPr/>
        </p:nvSpPr>
        <p:spPr bwMode="auto">
          <a:xfrm>
            <a:off x="5580063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94" name="Rectangle 106"/>
          <p:cNvSpPr>
            <a:spLocks noChangeArrowheads="1"/>
          </p:cNvSpPr>
          <p:nvPr/>
        </p:nvSpPr>
        <p:spPr bwMode="auto">
          <a:xfrm>
            <a:off x="6011863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п</a:t>
            </a:r>
          </a:p>
        </p:txBody>
      </p:sp>
      <p:sp>
        <p:nvSpPr>
          <p:cNvPr id="37995" name="Rectangle 107"/>
          <p:cNvSpPr>
            <a:spLocks noChangeArrowheads="1"/>
          </p:cNvSpPr>
          <p:nvPr/>
        </p:nvSpPr>
        <p:spPr bwMode="auto">
          <a:xfrm>
            <a:off x="6443663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у</a:t>
            </a:r>
          </a:p>
        </p:txBody>
      </p:sp>
      <p:sp>
        <p:nvSpPr>
          <p:cNvPr id="37996" name="Rectangle 108"/>
          <p:cNvSpPr>
            <a:spLocks noChangeArrowheads="1"/>
          </p:cNvSpPr>
          <p:nvPr/>
        </p:nvSpPr>
        <p:spPr bwMode="auto">
          <a:xfrm>
            <a:off x="68770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ч</a:t>
            </a:r>
          </a:p>
        </p:txBody>
      </p:sp>
      <p:sp>
        <p:nvSpPr>
          <p:cNvPr id="37997" name="Rectangle 109"/>
          <p:cNvSpPr>
            <a:spLocks noChangeArrowheads="1"/>
          </p:cNvSpPr>
          <p:nvPr/>
        </p:nvSpPr>
        <p:spPr bwMode="auto">
          <a:xfrm>
            <a:off x="73088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7998" name="Rectangle 110"/>
          <p:cNvSpPr>
            <a:spLocks noChangeArrowheads="1"/>
          </p:cNvSpPr>
          <p:nvPr/>
        </p:nvSpPr>
        <p:spPr bwMode="auto">
          <a:xfrm>
            <a:off x="7740650" y="4797425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й</a:t>
            </a:r>
          </a:p>
        </p:txBody>
      </p:sp>
      <p:sp>
        <p:nvSpPr>
          <p:cNvPr id="37999" name="Rectangle 111"/>
          <p:cNvSpPr>
            <a:spLocks noChangeArrowheads="1"/>
          </p:cNvSpPr>
          <p:nvPr/>
        </p:nvSpPr>
        <p:spPr bwMode="auto">
          <a:xfrm>
            <a:off x="5148263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к</a:t>
            </a:r>
          </a:p>
        </p:txBody>
      </p:sp>
      <p:sp>
        <p:nvSpPr>
          <p:cNvPr id="38000" name="Rectangle 112"/>
          <p:cNvSpPr>
            <a:spLocks noChangeArrowheads="1"/>
          </p:cNvSpPr>
          <p:nvPr/>
        </p:nvSpPr>
        <p:spPr bwMode="auto">
          <a:xfrm>
            <a:off x="5580063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</a:t>
            </a:r>
            <a:endParaRPr lang="ru-RU" sz="2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8001" name="Rectangle 113"/>
          <p:cNvSpPr>
            <a:spLocks noChangeArrowheads="1"/>
          </p:cNvSpPr>
          <p:nvPr/>
        </p:nvSpPr>
        <p:spPr bwMode="auto">
          <a:xfrm>
            <a:off x="6011863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</a:p>
        </p:txBody>
      </p:sp>
      <p:sp>
        <p:nvSpPr>
          <p:cNvPr id="38002" name="Rectangle 114"/>
          <p:cNvSpPr>
            <a:spLocks noChangeArrowheads="1"/>
          </p:cNvSpPr>
          <p:nvPr/>
        </p:nvSpPr>
        <p:spPr bwMode="auto">
          <a:xfrm>
            <a:off x="6443663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в</a:t>
            </a:r>
          </a:p>
        </p:txBody>
      </p:sp>
      <p:sp>
        <p:nvSpPr>
          <p:cNvPr id="38003" name="Rectangle 115"/>
          <p:cNvSpPr>
            <a:spLocks noChangeArrowheads="1"/>
          </p:cNvSpPr>
          <p:nvPr/>
        </p:nvSpPr>
        <p:spPr bwMode="auto">
          <a:xfrm>
            <a:off x="6877050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о</a:t>
            </a:r>
          </a:p>
        </p:txBody>
      </p:sp>
      <p:sp>
        <p:nvSpPr>
          <p:cNvPr id="38004" name="Rectangle 116"/>
          <p:cNvSpPr>
            <a:spLocks noChangeArrowheads="1"/>
          </p:cNvSpPr>
          <p:nvPr/>
        </p:nvSpPr>
        <p:spPr bwMode="auto">
          <a:xfrm>
            <a:off x="7308850" y="5734050"/>
            <a:ext cx="431800" cy="360363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>
                <a:effectLst>
                  <a:outerShdw blurRad="38100" dist="38100" dir="2700000" algn="tl">
                    <a:srgbClr val="FFFFFF"/>
                  </a:outerShdw>
                </a:effectLst>
              </a:rPr>
              <a:t>й</a:t>
            </a:r>
          </a:p>
        </p:txBody>
      </p:sp>
      <p:sp>
        <p:nvSpPr>
          <p:cNvPr id="38006" name="Line 118"/>
          <p:cNvSpPr>
            <a:spLocks noChangeShapeType="1"/>
          </p:cNvSpPr>
          <p:nvPr/>
        </p:nvSpPr>
        <p:spPr bwMode="auto">
          <a:xfrm>
            <a:off x="1258888" y="2997200"/>
            <a:ext cx="360362" cy="360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007" name="Line 119"/>
          <p:cNvSpPr>
            <a:spLocks noChangeShapeType="1"/>
          </p:cNvSpPr>
          <p:nvPr/>
        </p:nvSpPr>
        <p:spPr bwMode="auto">
          <a:xfrm>
            <a:off x="1258888" y="2060575"/>
            <a:ext cx="360362" cy="360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1187450" y="1484313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1187450" y="2492375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1187450" y="5229225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6011863" y="2492375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8013" name="Line 125"/>
          <p:cNvSpPr>
            <a:spLocks noChangeShapeType="1"/>
          </p:cNvSpPr>
          <p:nvPr/>
        </p:nvSpPr>
        <p:spPr bwMode="auto">
          <a:xfrm>
            <a:off x="1258888" y="5805488"/>
            <a:ext cx="360362" cy="360362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016" name="Line 128"/>
          <p:cNvSpPr>
            <a:spLocks noChangeShapeType="1"/>
          </p:cNvSpPr>
          <p:nvPr/>
        </p:nvSpPr>
        <p:spPr bwMode="auto">
          <a:xfrm>
            <a:off x="5651500" y="3933825"/>
            <a:ext cx="360363" cy="360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018" name="Line 130"/>
          <p:cNvSpPr>
            <a:spLocks noChangeShapeType="1"/>
          </p:cNvSpPr>
          <p:nvPr/>
        </p:nvSpPr>
        <p:spPr bwMode="auto">
          <a:xfrm>
            <a:off x="6084888" y="2997200"/>
            <a:ext cx="360362" cy="360363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580063" y="3429000"/>
            <a:ext cx="43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142" name="Прямоугольник 141"/>
          <p:cNvSpPr/>
          <p:nvPr/>
        </p:nvSpPr>
        <p:spPr>
          <a:xfrm>
            <a:off x="827584" y="188640"/>
            <a:ext cx="816335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C00000"/>
                </a:solidFill>
                <a:latin typeface="Segoe Print" pitchFamily="2" charset="0"/>
              </a:rPr>
              <a:t>Исправь </a:t>
            </a:r>
            <a:r>
              <a:rPr lang="ru-RU" sz="3600" b="1" cap="none" spc="0" dirty="0">
                <a:ln w="1905"/>
                <a:solidFill>
                  <a:srgbClr val="C00000"/>
                </a:solidFill>
                <a:latin typeface="Segoe Print" pitchFamily="2" charset="0"/>
              </a:rPr>
              <a:t>ошибки в написании безударной гласной. </a:t>
            </a:r>
          </a:p>
        </p:txBody>
      </p:sp>
      <p:sp>
        <p:nvSpPr>
          <p:cNvPr id="143" name="Прямоугольник 142"/>
          <p:cNvSpPr/>
          <p:nvPr/>
        </p:nvSpPr>
        <p:spPr>
          <a:xfrm>
            <a:off x="323528" y="188640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3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4" name="Управляющая кнопка: далее 143">
            <a:hlinkClick r:id="" action="ppaction://hlinkshowjump?jump=nextslide" highlightClick="1"/>
          </p:cNvPr>
          <p:cNvSpPr/>
          <p:nvPr/>
        </p:nvSpPr>
        <p:spPr>
          <a:xfrm>
            <a:off x="8172400" y="5949280"/>
            <a:ext cx="720080" cy="68237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5" name="Picture 22" descr="J029213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19" y="2348880"/>
            <a:ext cx="1196157" cy="148457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9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79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79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79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379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79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79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379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79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500" fill="hold"/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379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379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79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79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379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1000" fill="hold"/>
                                        <p:tgtEl>
                                          <p:spTgt spid="379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79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7" dur="1000" fill="hold"/>
                                        <p:tgtEl>
                                          <p:spTgt spid="37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1000" fill="hold"/>
                                        <p:tgtEl>
                                          <p:spTgt spid="3793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79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28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379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79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379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37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79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3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39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379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9" dur="1000" fill="hold"/>
                                        <p:tgtEl>
                                          <p:spTgt spid="37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79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1000" fill="hold"/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1000" fill="hold"/>
                                        <p:tgtEl>
                                          <p:spTgt spid="379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79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79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3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6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7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3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1000" fill="hold"/>
                                        <p:tgtEl>
                                          <p:spTgt spid="3798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7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7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8" dur="1000" fill="hold"/>
                                        <p:tgtEl>
                                          <p:spTgt spid="3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8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37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3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1000" fill="hold"/>
                                        <p:tgtEl>
                                          <p:spTgt spid="3798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7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3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79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79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1000" fill="hold"/>
                                        <p:tgtEl>
                                          <p:spTgt spid="37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6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379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7" dur="1000" fill="hold"/>
                                        <p:tgtEl>
                                          <p:spTgt spid="3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7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379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1000" fill="hold"/>
                                        <p:tgtEl>
                                          <p:spTgt spid="3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1000" fill="hold"/>
                                        <p:tgtEl>
                                          <p:spTgt spid="379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8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379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9" dur="1000" fill="hold"/>
                                        <p:tgtEl>
                                          <p:spTgt spid="3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49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379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4" dur="1000" fill="hold"/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1000" fill="hold"/>
                                        <p:tgtEl>
                                          <p:spTgt spid="3795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79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1" dur="1000" fill="hold"/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1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79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6" dur="1000" fill="hold"/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3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79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1" dur="1000" fill="hold"/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3" dur="1000" fill="hold"/>
                                        <p:tgtEl>
                                          <p:spTgt spid="3795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4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379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8" dur="1000" fill="hold"/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5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37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5" dur="1000" fill="hold"/>
                                        <p:tgtEl>
                                          <p:spTgt spid="379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6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379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0" dur="1000" fill="hold"/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7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379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5" dur="1000" fill="hold"/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5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379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0" dur="1000" fill="hold"/>
                                        <p:tgtEl>
                                          <p:spTgt spid="37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1"/>
                  </p:tgtEl>
                </p:cond>
              </p:nextCondLst>
            </p:seq>
            <p:seq concurrent="1" nextAc="seek">
              <p:cTn id="231" restart="whenNotActive" fill="hold" evtFilter="cancelBubble" nodeType="interactiveSeq">
                <p:stCondLst>
                  <p:cond evt="onClick" delay="0">
                    <p:tgtEl>
                      <p:spTgt spid="379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2" fill="hold">
                      <p:stCondLst>
                        <p:cond delay="0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5" dur="1000" fill="hold"/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2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79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0" dur="1000" fill="hold"/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1000" fill="hold"/>
                                        <p:tgtEl>
                                          <p:spTgt spid="379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3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379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7" dur="1000" fill="hold"/>
                                        <p:tgtEl>
                                          <p:spTgt spid="37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4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79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2" dur="1000" fill="hold"/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1000" fill="hold"/>
                                        <p:tgtEl>
                                          <p:spTgt spid="379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5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379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9" dur="1000" fill="hold"/>
                                        <p:tgtEl>
                                          <p:spTgt spid="3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379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4" dur="1000" fill="hold"/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1000" fill="hold"/>
                                        <p:tgtEl>
                                          <p:spTgt spid="3796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79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1" dur="1000" fill="hold"/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6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79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6" dur="1000" fill="hold"/>
                                        <p:tgtEl>
                                          <p:spTgt spid="3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79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1" dur="1000" fill="hold"/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3" dur="1000" fill="hold"/>
                                        <p:tgtEl>
                                          <p:spTgt spid="379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1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79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8" dur="1000" fill="hold"/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2"/>
                  </p:tgtEl>
                </p:cond>
              </p:nextCondLst>
            </p:seq>
            <p:seq concurrent="1" nextAc="seek">
              <p:cTn id="289" restart="whenNotActive" fill="hold" evtFilter="cancelBubble" nodeType="interactiveSeq">
                <p:stCondLst>
                  <p:cond evt="onClick" delay="0">
                    <p:tgtEl>
                      <p:spTgt spid="379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0" fill="hold">
                      <p:stCondLst>
                        <p:cond delay="0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3" dur="1000" fill="hold"/>
                                        <p:tgtEl>
                                          <p:spTgt spid="3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1000" fill="hold"/>
                                        <p:tgtEl>
                                          <p:spTgt spid="379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3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379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0" dur="1000" fill="hold"/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4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379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5" dur="1000" fill="hold"/>
                                        <p:tgtEl>
                                          <p:spTgt spid="3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379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0" dur="1000" fill="hold"/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7"/>
                  </p:tgtEl>
                </p:cond>
              </p:nextCondLst>
            </p:seq>
            <p:seq concurrent="1" nextAc="seek">
              <p:cTn id="311" restart="whenNotActive" fill="hold" evtFilter="cancelBubble" nodeType="interactiveSeq">
                <p:stCondLst>
                  <p:cond evt="onClick" delay="0">
                    <p:tgtEl>
                      <p:spTgt spid="379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2" fill="hold">
                      <p:stCondLst>
                        <p:cond delay="0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5" dur="1000" fill="hold"/>
                                        <p:tgtEl>
                                          <p:spTgt spid="3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79"/>
                  </p:tgtEl>
                </p:cond>
              </p:nextCondLst>
            </p:seq>
            <p:seq concurrent="1" nextAc="seek">
              <p:cTn id="316" restart="whenNotActive" fill="hold" evtFilter="cancelBubble" nodeType="interactiveSeq">
                <p:stCondLst>
                  <p:cond evt="onClick" delay="0">
                    <p:tgtEl>
                      <p:spTgt spid="37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7" fill="hold">
                      <p:stCondLst>
                        <p:cond delay="0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0" dur="1000" fill="hold"/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1000" fill="hold"/>
                                        <p:tgtEl>
                                          <p:spTgt spid="3798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0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379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7" dur="1000" fill="hold"/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1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379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2" dur="1000" fill="hold"/>
                                        <p:tgtEl>
                                          <p:spTgt spid="3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2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379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7" dur="1000" fill="hold"/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84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379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2" dur="1000" fill="hold"/>
                                        <p:tgtEl>
                                          <p:spTgt spid="3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2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379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7" dur="1000" fill="hold"/>
                                        <p:tgtEl>
                                          <p:spTgt spid="37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1000" fill="hold"/>
                                        <p:tgtEl>
                                          <p:spTgt spid="3799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379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4" dur="1000" fill="hold"/>
                                        <p:tgtEl>
                                          <p:spTgt spid="3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4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379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9" dur="1000" fill="hold"/>
                                        <p:tgtEl>
                                          <p:spTgt spid="3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1000" fill="hold"/>
                                        <p:tgtEl>
                                          <p:spTgt spid="3799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79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6" dur="1000" fill="hold"/>
                                        <p:tgtEl>
                                          <p:spTgt spid="3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6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79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1" dur="1000" fill="hold"/>
                                        <p:tgtEl>
                                          <p:spTgt spid="37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1000" fill="hold"/>
                                        <p:tgtEl>
                                          <p:spTgt spid="3799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379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8" dur="1000" fill="hold"/>
                                        <p:tgtEl>
                                          <p:spTgt spid="37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8"/>
                  </p:tgtEl>
                </p:cond>
              </p:nextCondLst>
            </p:seq>
            <p:seq concurrent="1" nextAc="seek">
              <p:cTn id="379" restart="whenNotActive" fill="hold" evtFilter="cancelBubble" nodeType="interactiveSeq">
                <p:stCondLst>
                  <p:cond evt="onClick" delay="0">
                    <p:tgtEl>
                      <p:spTgt spid="379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0" fill="hold">
                      <p:stCondLst>
                        <p:cond delay="0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3" dur="1000" fill="hold"/>
                                        <p:tgtEl>
                                          <p:spTgt spid="37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99"/>
                  </p:tgtEl>
                </p:cond>
              </p:nextCondLst>
            </p:seq>
            <p:seq concurrent="1" nextAc="seek">
              <p:cTn id="384" restart="whenNotActive" fill="hold" evtFilter="cancelBubble" nodeType="interactiveSeq">
                <p:stCondLst>
                  <p:cond evt="onClick" delay="0">
                    <p:tgtEl>
                      <p:spTgt spid="380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5" fill="hold">
                      <p:stCondLst>
                        <p:cond delay="0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8" dur="1000" fill="hold"/>
                                        <p:tgtEl>
                                          <p:spTgt spid="38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0" dur="1000" fill="hold"/>
                                        <p:tgtEl>
                                          <p:spTgt spid="3800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00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380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5" dur="1000" fill="hold"/>
                                        <p:tgtEl>
                                          <p:spTgt spid="38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01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380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0" dur="1000" fill="hold"/>
                                        <p:tgtEl>
                                          <p:spTgt spid="38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02"/>
                  </p:tgtEl>
                </p:cond>
              </p:nextCondLst>
            </p:seq>
            <p:seq concurrent="1" nextAc="seek">
              <p:cTn id="401" restart="whenNotActive" fill="hold" evtFilter="cancelBubble" nodeType="interactiveSeq">
                <p:stCondLst>
                  <p:cond evt="onClick" delay="0">
                    <p:tgtEl>
                      <p:spTgt spid="380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2" fill="hold">
                      <p:stCondLst>
                        <p:cond delay="0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5" dur="1000" fill="hold"/>
                                        <p:tgtEl>
                                          <p:spTgt spid="3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1000" fill="hold"/>
                                        <p:tgtEl>
                                          <p:spTgt spid="3800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03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380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2" dur="1000" fill="hold"/>
                                        <p:tgtEl>
                                          <p:spTgt spid="3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04"/>
                  </p:tgtEl>
                </p:cond>
              </p:nextCondLst>
            </p:seq>
          </p:childTnLst>
        </p:cTn>
      </p:par>
    </p:tnLst>
    <p:bldLst>
      <p:bldP spid="37928" grpId="0" animBg="1"/>
      <p:bldP spid="37932" grpId="0" animBg="1"/>
      <p:bldP spid="37933" grpId="0" animBg="1"/>
      <p:bldP spid="37934" grpId="0" build="allAtOnce" animBg="1"/>
      <p:bldP spid="37935" grpId="0" animBg="1"/>
      <p:bldP spid="37936" grpId="0" animBg="1"/>
      <p:bldP spid="37936" grpId="1"/>
      <p:bldP spid="37937" grpId="0" animBg="1"/>
      <p:bldP spid="37939" grpId="0" animBg="1"/>
      <p:bldP spid="37940" grpId="0" animBg="1"/>
      <p:bldP spid="37941" grpId="0" animBg="1"/>
      <p:bldP spid="37942" grpId="0" animBg="1"/>
      <p:bldP spid="37942" grpId="1"/>
      <p:bldP spid="37943" grpId="0" animBg="1"/>
      <p:bldP spid="37945" grpId="0" animBg="1"/>
      <p:bldP spid="37946" grpId="0" animBg="1"/>
      <p:bldP spid="37946" grpId="1"/>
      <p:bldP spid="37947" grpId="0" animBg="1"/>
      <p:bldP spid="37948" grpId="0" animBg="1"/>
      <p:bldP spid="37948" grpId="1"/>
      <p:bldP spid="37949" grpId="0" animBg="1"/>
      <p:bldP spid="37950" grpId="0" animBg="1"/>
      <p:bldP spid="37950" grpId="1"/>
      <p:bldP spid="37951" grpId="0" animBg="1"/>
      <p:bldP spid="37953" grpId="0" animBg="1"/>
      <p:bldP spid="37954" grpId="0" animBg="1"/>
      <p:bldP spid="37954" grpId="1"/>
      <p:bldP spid="37955" grpId="0" animBg="1"/>
      <p:bldP spid="37956" grpId="0" animBg="1"/>
      <p:bldP spid="37956" grpId="1"/>
      <p:bldP spid="37957" grpId="0" animBg="1"/>
      <p:bldP spid="37959" grpId="0" animBg="1"/>
      <p:bldP spid="37960" grpId="0" animBg="1"/>
      <p:bldP spid="37961" grpId="0" animBg="1"/>
      <p:bldP spid="37962" grpId="0" animBg="1"/>
      <p:bldP spid="37963" grpId="0" animBg="1"/>
      <p:bldP spid="37963" grpId="1"/>
      <p:bldP spid="37964" grpId="0" animBg="1"/>
      <p:bldP spid="37965" grpId="0" animBg="1"/>
      <p:bldP spid="37965" grpId="1"/>
      <p:bldP spid="37967" grpId="0" animBg="1"/>
      <p:bldP spid="37968" grpId="0" animBg="1"/>
      <p:bldP spid="37968" grpId="1"/>
      <p:bldP spid="37969" grpId="0" animBg="1"/>
      <p:bldP spid="37970" grpId="0" animBg="1"/>
      <p:bldP spid="37971" grpId="0" animBg="1"/>
      <p:bldP spid="37971" grpId="1"/>
      <p:bldP spid="37972" grpId="0" animBg="1"/>
      <p:bldP spid="37973" grpId="0" animBg="1"/>
      <p:bldP spid="37973" grpId="1"/>
      <p:bldP spid="37974" grpId="0" animBg="1"/>
      <p:bldP spid="37976" grpId="0" animBg="1"/>
      <p:bldP spid="37977" grpId="0" animBg="1"/>
      <p:bldP spid="37978" grpId="0" animBg="1"/>
      <p:bldP spid="37979" grpId="0" animBg="1"/>
      <p:bldP spid="37980" grpId="0" animBg="1"/>
      <p:bldP spid="37980" grpId="1"/>
      <p:bldP spid="37981" grpId="0" animBg="1"/>
      <p:bldP spid="37982" grpId="0" animBg="1"/>
      <p:bldP spid="37984" grpId="0" animBg="1"/>
      <p:bldP spid="37985" grpId="0" animBg="1"/>
      <p:bldP spid="37986" grpId="0" animBg="1"/>
      <p:bldP spid="37987" grpId="0" animBg="1"/>
      <p:bldP spid="37987" grpId="1"/>
      <p:bldP spid="37988" grpId="0" animBg="1"/>
      <p:bldP spid="37989" grpId="0" animBg="1"/>
      <p:bldP spid="37989" grpId="1"/>
      <p:bldP spid="37990" grpId="0" animBg="1"/>
      <p:bldP spid="37992" grpId="0" animBg="1"/>
      <p:bldP spid="37993" grpId="0" animBg="1"/>
      <p:bldP spid="37993" grpId="1"/>
      <p:bldP spid="37994" grpId="0" animBg="1"/>
      <p:bldP spid="37995" grpId="0" animBg="1"/>
      <p:bldP spid="37995" grpId="1"/>
      <p:bldP spid="37996" grpId="0" animBg="1"/>
      <p:bldP spid="37997" grpId="0" animBg="1"/>
      <p:bldP spid="37997" grpId="1"/>
      <p:bldP spid="37998" grpId="0" animBg="1"/>
      <p:bldP spid="37999" grpId="0" animBg="1"/>
      <p:bldP spid="38000" grpId="0" animBg="1"/>
      <p:bldP spid="38000" grpId="1"/>
      <p:bldP spid="38001" grpId="0" animBg="1"/>
      <p:bldP spid="38002" grpId="0" animBg="1"/>
      <p:bldP spid="38003" grpId="0" animBg="1"/>
      <p:bldP spid="38003" grpId="1"/>
      <p:bldP spid="38004" grpId="0" animBg="1"/>
      <p:bldP spid="38006" grpId="0" animBg="1"/>
      <p:bldP spid="38007" grpId="0" animBg="1"/>
      <p:bldP spid="38009" grpId="0"/>
      <p:bldP spid="38010" grpId="0"/>
      <p:bldP spid="38011" grpId="0"/>
      <p:bldP spid="38012" grpId="0"/>
      <p:bldP spid="38013" grpId="0" animBg="1"/>
      <p:bldP spid="38016" grpId="0" animBg="1"/>
      <p:bldP spid="38018" grpId="0" animBg="1"/>
      <p:bldP spid="380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475656" y="404664"/>
            <a:ext cx="7056784" cy="7073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Убери написанные без ошибок  слова </a:t>
            </a:r>
            <a:endParaRPr lang="ru-RU" sz="5400" b="1" cap="none" spc="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11" name="Управляющая кнопка: настраиваемая 10">
            <a:hlinkClick r:id="" action="ppaction://noaction" highlightClick="1"/>
          </p:cNvPr>
          <p:cNvSpPr/>
          <p:nvPr/>
        </p:nvSpPr>
        <p:spPr>
          <a:xfrm>
            <a:off x="2483768" y="2420888"/>
            <a:ext cx="1944216" cy="576064"/>
          </a:xfrm>
          <a:prstGeom prst="actionButtonBlank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листва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8" name="Rectangle 55"/>
          <p:cNvSpPr>
            <a:spLocks noChangeArrowheads="1"/>
          </p:cNvSpPr>
          <p:nvPr/>
        </p:nvSpPr>
        <p:spPr bwMode="auto">
          <a:xfrm>
            <a:off x="611560" y="2420888"/>
            <a:ext cx="1584176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>
                <a:solidFill>
                  <a:srgbClr val="993300"/>
                </a:solidFill>
              </a:rPr>
              <a:t> </a:t>
            </a:r>
            <a:r>
              <a:rPr lang="ru-RU" sz="3600" b="1" dirty="0" err="1" smtClean="0"/>
              <a:t>Осинь</a:t>
            </a:r>
            <a:endParaRPr lang="ru-RU" sz="3600" b="1" dirty="0"/>
          </a:p>
        </p:txBody>
      </p:sp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4716016" y="2420888"/>
            <a:ext cx="1872208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красата</a:t>
            </a:r>
            <a:endParaRPr lang="ru-RU" sz="3600" b="1" dirty="0"/>
          </a:p>
        </p:txBody>
      </p:sp>
      <p:sp>
        <p:nvSpPr>
          <p:cNvPr id="13" name="Rectangle 55"/>
          <p:cNvSpPr>
            <a:spLocks noChangeArrowheads="1"/>
          </p:cNvSpPr>
          <p:nvPr/>
        </p:nvSpPr>
        <p:spPr bwMode="auto">
          <a:xfrm>
            <a:off x="6876256" y="3212976"/>
            <a:ext cx="1800200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>
                <a:solidFill>
                  <a:srgbClr val="993300"/>
                </a:solidFill>
              </a:rPr>
              <a:t> </a:t>
            </a:r>
            <a:r>
              <a:rPr lang="ru-RU" sz="3600" b="1" dirty="0" err="1" smtClean="0"/>
              <a:t>трищат</a:t>
            </a:r>
            <a:endParaRPr lang="ru-RU" sz="3600" b="1" dirty="0"/>
          </a:p>
        </p:txBody>
      </p:sp>
      <p:sp>
        <p:nvSpPr>
          <p:cNvPr id="14" name="Управляющая кнопка: настраиваемая 13">
            <a:hlinkClick r:id="" action="ppaction://noaction" highlightClick="1"/>
          </p:cNvPr>
          <p:cNvSpPr/>
          <p:nvPr/>
        </p:nvSpPr>
        <p:spPr>
          <a:xfrm>
            <a:off x="611560" y="3212976"/>
            <a:ext cx="1944216" cy="576064"/>
          </a:xfrm>
          <a:prstGeom prst="actionButtonBlank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цветной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5" name="Управляющая кнопка: настраиваемая 14">
            <a:hlinkClick r:id="" action="ppaction://noaction" highlightClick="1"/>
          </p:cNvPr>
          <p:cNvSpPr/>
          <p:nvPr/>
        </p:nvSpPr>
        <p:spPr>
          <a:xfrm>
            <a:off x="2843808" y="3212976"/>
            <a:ext cx="2160240" cy="576064"/>
          </a:xfrm>
          <a:prstGeom prst="actionButtonBlank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большой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7" name="Rectangle 55"/>
          <p:cNvSpPr>
            <a:spLocks noChangeArrowheads="1"/>
          </p:cNvSpPr>
          <p:nvPr/>
        </p:nvSpPr>
        <p:spPr bwMode="auto">
          <a:xfrm>
            <a:off x="5220072" y="3212976"/>
            <a:ext cx="1296144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реды</a:t>
            </a:r>
            <a:endParaRPr lang="ru-RU" sz="3600" b="1" dirty="0"/>
          </a:p>
        </p:txBody>
      </p:sp>
      <p:sp>
        <p:nvSpPr>
          <p:cNvPr id="19" name="Rectangle 55"/>
          <p:cNvSpPr>
            <a:spLocks noChangeArrowheads="1"/>
          </p:cNvSpPr>
          <p:nvPr/>
        </p:nvSpPr>
        <p:spPr bwMode="auto">
          <a:xfrm>
            <a:off x="6876256" y="2420888"/>
            <a:ext cx="1800200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радные</a:t>
            </a:r>
            <a:endParaRPr lang="ru-RU" sz="3600" b="1" dirty="0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611560" y="4077072"/>
            <a:ext cx="2088232" cy="576064"/>
          </a:xfrm>
          <a:prstGeom prst="actionButtonBlank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улетают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1" name="Rectangle 55"/>
          <p:cNvSpPr>
            <a:spLocks noChangeArrowheads="1"/>
          </p:cNvSpPr>
          <p:nvPr/>
        </p:nvSpPr>
        <p:spPr bwMode="auto">
          <a:xfrm>
            <a:off x="2987824" y="4077072"/>
            <a:ext cx="1728192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чирнел</a:t>
            </a:r>
            <a:endParaRPr lang="ru-RU" sz="3600" b="1" dirty="0"/>
          </a:p>
        </p:txBody>
      </p:sp>
      <p:sp>
        <p:nvSpPr>
          <p:cNvPr id="22" name="Rectangle 55"/>
          <p:cNvSpPr>
            <a:spLocks noChangeArrowheads="1"/>
          </p:cNvSpPr>
          <p:nvPr/>
        </p:nvSpPr>
        <p:spPr bwMode="auto">
          <a:xfrm>
            <a:off x="611560" y="5013176"/>
            <a:ext cx="1728192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свестел</a:t>
            </a:r>
            <a:endParaRPr lang="ru-RU" sz="3600" b="1" dirty="0"/>
          </a:p>
        </p:txBody>
      </p:sp>
      <p:sp>
        <p:nvSpPr>
          <p:cNvPr id="23" name="Rectangle 55"/>
          <p:cNvSpPr>
            <a:spLocks noChangeArrowheads="1"/>
          </p:cNvSpPr>
          <p:nvPr/>
        </p:nvSpPr>
        <p:spPr bwMode="auto">
          <a:xfrm>
            <a:off x="4932040" y="4077072"/>
            <a:ext cx="1656184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пещат</a:t>
            </a:r>
            <a:endParaRPr lang="ru-RU" sz="3600" b="1" dirty="0"/>
          </a:p>
        </p:txBody>
      </p:sp>
      <p:sp>
        <p:nvSpPr>
          <p:cNvPr id="24" name="Rectangle 55"/>
          <p:cNvSpPr>
            <a:spLocks noChangeArrowheads="1"/>
          </p:cNvSpPr>
          <p:nvPr/>
        </p:nvSpPr>
        <p:spPr bwMode="auto">
          <a:xfrm>
            <a:off x="6804248" y="4077072"/>
            <a:ext cx="1944216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ласёнок</a:t>
            </a:r>
            <a:endParaRPr lang="ru-RU" sz="3600" b="1" dirty="0"/>
          </a:p>
        </p:txBody>
      </p:sp>
      <p:sp>
        <p:nvSpPr>
          <p:cNvPr id="25" name="Управляющая кнопка: настраиваемая 24">
            <a:hlinkClick r:id="" action="ppaction://noaction" highlightClick="1"/>
          </p:cNvPr>
          <p:cNvSpPr/>
          <p:nvPr/>
        </p:nvSpPr>
        <p:spPr>
          <a:xfrm>
            <a:off x="2699792" y="5013176"/>
            <a:ext cx="2088232" cy="576064"/>
          </a:xfrm>
          <a:prstGeom prst="actionButtonBlank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зимовал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26" name="Rectangle 55"/>
          <p:cNvSpPr>
            <a:spLocks noChangeArrowheads="1"/>
          </p:cNvSpPr>
          <p:nvPr/>
        </p:nvSpPr>
        <p:spPr bwMode="auto">
          <a:xfrm>
            <a:off x="5004048" y="5013176"/>
            <a:ext cx="1656184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err="1" smtClean="0"/>
              <a:t>малчал</a:t>
            </a:r>
            <a:endParaRPr lang="ru-RU" sz="3600" b="1" dirty="0"/>
          </a:p>
        </p:txBody>
      </p:sp>
      <p:sp>
        <p:nvSpPr>
          <p:cNvPr id="27" name="Rectangle 55"/>
          <p:cNvSpPr>
            <a:spLocks noChangeArrowheads="1"/>
          </p:cNvSpPr>
          <p:nvPr/>
        </p:nvSpPr>
        <p:spPr bwMode="auto">
          <a:xfrm>
            <a:off x="6876256" y="5013176"/>
            <a:ext cx="1944216" cy="5752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3600" b="1" dirty="0" smtClean="0"/>
              <a:t> </a:t>
            </a:r>
            <a:r>
              <a:rPr lang="ru-RU" sz="3600" b="1" dirty="0" err="1" smtClean="0"/>
              <a:t>силение</a:t>
            </a:r>
            <a:endParaRPr lang="ru-RU" sz="3600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23528" y="188640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4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9" name="Управляющая кнопка: далее 28">
            <a:hlinkClick r:id="" action="ppaction://hlinkshowjump?jump=nextslide" highlightClick="1"/>
          </p:cNvPr>
          <p:cNvSpPr/>
          <p:nvPr/>
        </p:nvSpPr>
        <p:spPr>
          <a:xfrm>
            <a:off x="8028384" y="5949280"/>
            <a:ext cx="648072" cy="620688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420" y="764704"/>
            <a:ext cx="11712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nimClr clrSpc="rgb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9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4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1341438"/>
            <a:ext cx="719138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05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1846263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14342" name="Rectangle 10"/>
          <p:cNvSpPr>
            <a:spLocks noChangeArrowheads="1"/>
          </p:cNvSpPr>
          <p:nvPr/>
        </p:nvSpPr>
        <p:spPr bwMode="auto">
          <a:xfrm>
            <a:off x="971550" y="1341438"/>
            <a:ext cx="2305050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>
                <a:solidFill>
                  <a:srgbClr val="000000"/>
                </a:solidFill>
              </a:rPr>
              <a:t>г</a:t>
            </a:r>
            <a:r>
              <a:rPr lang="ru-RU" sz="2800" b="1" dirty="0" err="1" smtClean="0">
                <a:solidFill>
                  <a:srgbClr val="000000"/>
                </a:solidFill>
              </a:rPr>
              <a:t>...стевой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3" name="Rectangle 11"/>
          <p:cNvSpPr>
            <a:spLocks noChangeArrowheads="1"/>
          </p:cNvSpPr>
          <p:nvPr/>
        </p:nvSpPr>
        <p:spPr bwMode="auto">
          <a:xfrm>
            <a:off x="971550" y="1844675"/>
            <a:ext cx="2305050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>
                <a:solidFill>
                  <a:srgbClr val="000000"/>
                </a:solidFill>
              </a:rPr>
              <a:t>т</a:t>
            </a:r>
            <a:r>
              <a:rPr lang="ru-RU" sz="2800" b="1" dirty="0" err="1" smtClean="0">
                <a:solidFill>
                  <a:srgbClr val="000000"/>
                </a:solidFill>
              </a:rPr>
              <a:t>р...винка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4" name="Rectangle 12"/>
          <p:cNvSpPr>
            <a:spLocks noChangeArrowheads="1"/>
          </p:cNvSpPr>
          <p:nvPr/>
        </p:nvSpPr>
        <p:spPr bwMode="auto">
          <a:xfrm>
            <a:off x="971550" y="2349500"/>
            <a:ext cx="2305050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с…</a:t>
            </a:r>
            <a:r>
              <a:rPr lang="ru-RU" sz="2800" b="1" dirty="0" err="1" smtClean="0">
                <a:solidFill>
                  <a:srgbClr val="000000"/>
                </a:solidFill>
              </a:rPr>
              <a:t>дой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5" name="Rectangle 13"/>
          <p:cNvSpPr>
            <a:spLocks noChangeArrowheads="1"/>
          </p:cNvSpPr>
          <p:nvPr/>
        </p:nvSpPr>
        <p:spPr bwMode="auto">
          <a:xfrm>
            <a:off x="971600" y="2852936"/>
            <a:ext cx="2305050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>
                <a:solidFill>
                  <a:srgbClr val="000000"/>
                </a:solidFill>
              </a:rPr>
              <a:t>р</a:t>
            </a:r>
            <a:r>
              <a:rPr lang="ru-RU" sz="2800" b="1" dirty="0" err="1" smtClean="0">
                <a:solidFill>
                  <a:srgbClr val="000000"/>
                </a:solidFill>
              </a:rPr>
              <a:t>...довой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6" name="Rectangle 14"/>
          <p:cNvSpPr>
            <a:spLocks noChangeArrowheads="1"/>
          </p:cNvSpPr>
          <p:nvPr/>
        </p:nvSpPr>
        <p:spPr bwMode="auto">
          <a:xfrm>
            <a:off x="971600" y="3356992"/>
            <a:ext cx="2305050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>
                <a:solidFill>
                  <a:srgbClr val="000000"/>
                </a:solidFill>
              </a:rPr>
              <a:t>п</a:t>
            </a:r>
            <a:r>
              <a:rPr lang="ru-RU" sz="2800" b="1" dirty="0" err="1" smtClean="0">
                <a:solidFill>
                  <a:srgbClr val="000000"/>
                </a:solidFill>
              </a:rPr>
              <a:t>...лил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7" name="Rectangle 15"/>
          <p:cNvSpPr>
            <a:spLocks noChangeArrowheads="1"/>
          </p:cNvSpPr>
          <p:nvPr/>
        </p:nvSpPr>
        <p:spPr bwMode="auto">
          <a:xfrm>
            <a:off x="971550" y="3862388"/>
            <a:ext cx="2305050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 smtClean="0">
                <a:solidFill>
                  <a:srgbClr val="000000"/>
                </a:solidFill>
              </a:rPr>
              <a:t>п...нёк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8" name="Rectangle 16"/>
          <p:cNvSpPr>
            <a:spLocks noChangeArrowheads="1"/>
          </p:cNvSpPr>
          <p:nvPr/>
        </p:nvSpPr>
        <p:spPr bwMode="auto">
          <a:xfrm>
            <a:off x="971550" y="4365625"/>
            <a:ext cx="2305050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 smtClean="0">
                <a:solidFill>
                  <a:srgbClr val="000000"/>
                </a:solidFill>
              </a:rPr>
              <a:t>в...зать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49" name="Rectangle 17"/>
          <p:cNvSpPr>
            <a:spLocks noChangeArrowheads="1"/>
          </p:cNvSpPr>
          <p:nvPr/>
        </p:nvSpPr>
        <p:spPr bwMode="auto">
          <a:xfrm>
            <a:off x="971550" y="4870450"/>
            <a:ext cx="2305050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 smtClean="0">
                <a:solidFill>
                  <a:srgbClr val="000000"/>
                </a:solidFill>
              </a:rPr>
              <a:t>л...мать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971550" y="5373688"/>
            <a:ext cx="2305050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err="1" smtClean="0">
                <a:solidFill>
                  <a:srgbClr val="000000"/>
                </a:solidFill>
              </a:rPr>
              <a:t>с...жал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51" name="Rectangle 19"/>
          <p:cNvSpPr>
            <a:spLocks noChangeArrowheads="1"/>
          </p:cNvSpPr>
          <p:nvPr/>
        </p:nvSpPr>
        <p:spPr bwMode="auto">
          <a:xfrm>
            <a:off x="971550" y="5878513"/>
            <a:ext cx="2305050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b="1" dirty="0" smtClean="0">
                <a:solidFill>
                  <a:srgbClr val="000000"/>
                </a:solidFill>
              </a:rPr>
              <a:t>н…</a:t>
            </a:r>
            <a:r>
              <a:rPr lang="ru-RU" sz="2800" b="1" dirty="0" err="1" smtClean="0">
                <a:solidFill>
                  <a:srgbClr val="000000"/>
                </a:solidFill>
              </a:rPr>
              <a:t>зина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4352" name="Rectangle 20"/>
          <p:cNvSpPr>
            <a:spLocks noChangeArrowheads="1"/>
          </p:cNvSpPr>
          <p:nvPr/>
        </p:nvSpPr>
        <p:spPr bwMode="auto">
          <a:xfrm>
            <a:off x="971550" y="981075"/>
            <a:ext cx="2305050" cy="3587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17" name="Rectangle 21"/>
          <p:cNvSpPr>
            <a:spLocks noChangeArrowheads="1"/>
          </p:cNvSpPr>
          <p:nvPr/>
        </p:nvSpPr>
        <p:spPr bwMode="auto">
          <a:xfrm>
            <a:off x="3276600" y="981075"/>
            <a:ext cx="792163" cy="3587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sz="2800" b="1" dirty="0" smtClean="0">
                <a:solidFill>
                  <a:srgbClr val="CC0000"/>
                </a:solidFill>
              </a:rPr>
              <a:t>о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068763" y="981075"/>
            <a:ext cx="719137" cy="358775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  а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19" name="Rectangle 2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1341438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0" name="Rectangle 2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68763" y="1341438"/>
            <a:ext cx="719137" cy="503237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1" name="Rectangle 2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1846263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2" name="Rectangle 2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2349500"/>
            <a:ext cx="792163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3" name="Rectangle 2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1846263"/>
            <a:ext cx="719138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24" name="Rectangle 2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2349500"/>
            <a:ext cx="719138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5" name="Rectangle 2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3357563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26" name="Rectangle 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3862388"/>
            <a:ext cx="720725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27" name="Rectangle 3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2854325"/>
            <a:ext cx="792162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28" name="Rectangle 3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3357563"/>
            <a:ext cx="719138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29" name="Rectangle 3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2854325"/>
            <a:ext cx="719137" cy="503238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0" name="Rectangle 3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3357563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1" name="Rectangle 3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3357563"/>
            <a:ext cx="720725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2" name="Rectangle 3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1846263"/>
            <a:ext cx="720725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3" name="Rectangle 3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2349500"/>
            <a:ext cx="720725" cy="503238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4" name="Rectangle 3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2349500"/>
            <a:ext cx="792162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5" name="Rectangle 3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3862388"/>
            <a:ext cx="719137" cy="503237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6" name="Rectangle 4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4365625"/>
            <a:ext cx="792163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7" name="Rectangle 4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1341438"/>
            <a:ext cx="719138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38" name="Rectangle 4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2854325"/>
            <a:ext cx="720725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39" name="Rectangle 4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2349500"/>
            <a:ext cx="719137" cy="503238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0" name="Rectangle 4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3862388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1" name="Rectangle 45"/>
          <p:cNvSpPr>
            <a:spLocks noChangeArrowheads="1"/>
          </p:cNvSpPr>
          <p:nvPr/>
        </p:nvSpPr>
        <p:spPr bwMode="auto">
          <a:xfrm>
            <a:off x="5508625" y="3862388"/>
            <a:ext cx="719138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42" name="Rectangle 46"/>
          <p:cNvSpPr>
            <a:spLocks noChangeArrowheads="1"/>
          </p:cNvSpPr>
          <p:nvPr/>
        </p:nvSpPr>
        <p:spPr bwMode="auto">
          <a:xfrm>
            <a:off x="4068763" y="1846263"/>
            <a:ext cx="719137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43" name="Rectangl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1341438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4" name="Rectangle 4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2854325"/>
            <a:ext cx="792163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5" name="Rectangle 4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2854325"/>
            <a:ext cx="719138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6" name="Rectangle 5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3357563"/>
            <a:ext cx="719137" cy="503237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47" name="Rectangle 51"/>
          <p:cNvSpPr>
            <a:spLocks noChangeArrowheads="1"/>
          </p:cNvSpPr>
          <p:nvPr/>
        </p:nvSpPr>
        <p:spPr bwMode="auto">
          <a:xfrm>
            <a:off x="4787900" y="981075"/>
            <a:ext cx="719138" cy="358775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  я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48" name="Rectangle 52"/>
          <p:cNvSpPr>
            <a:spLocks noChangeArrowheads="1"/>
          </p:cNvSpPr>
          <p:nvPr/>
        </p:nvSpPr>
        <p:spPr bwMode="auto">
          <a:xfrm>
            <a:off x="5508625" y="981075"/>
            <a:ext cx="719138" cy="3587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  е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49" name="Rectangle 53"/>
          <p:cNvSpPr>
            <a:spLocks noChangeArrowheads="1"/>
          </p:cNvSpPr>
          <p:nvPr/>
        </p:nvSpPr>
        <p:spPr bwMode="auto">
          <a:xfrm>
            <a:off x="6227763" y="981075"/>
            <a:ext cx="792162" cy="35877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  и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50" name="Rectangle 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3862388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51" name="Rectangle 55"/>
          <p:cNvSpPr>
            <a:spLocks noChangeArrowheads="1"/>
          </p:cNvSpPr>
          <p:nvPr/>
        </p:nvSpPr>
        <p:spPr bwMode="auto">
          <a:xfrm>
            <a:off x="4068763" y="4365625"/>
            <a:ext cx="719137" cy="503238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52" name="Rectangle 56"/>
          <p:cNvSpPr>
            <a:spLocks noChangeArrowheads="1"/>
          </p:cNvSpPr>
          <p:nvPr/>
        </p:nvSpPr>
        <p:spPr bwMode="auto">
          <a:xfrm>
            <a:off x="4787900" y="4365625"/>
            <a:ext cx="719138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53" name="Rectangle 5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4365625"/>
            <a:ext cx="719138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54" name="Rectangle 5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4365625"/>
            <a:ext cx="792162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55" name="Rectangle 59"/>
          <p:cNvSpPr>
            <a:spLocks noChangeArrowheads="1"/>
          </p:cNvSpPr>
          <p:nvPr/>
        </p:nvSpPr>
        <p:spPr bwMode="auto">
          <a:xfrm>
            <a:off x="3276600" y="4870450"/>
            <a:ext cx="792163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56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4870450"/>
            <a:ext cx="719137" cy="503238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57" name="Rectangle 61"/>
          <p:cNvSpPr>
            <a:spLocks noChangeArrowheads="1"/>
          </p:cNvSpPr>
          <p:nvPr/>
        </p:nvSpPr>
        <p:spPr bwMode="auto">
          <a:xfrm>
            <a:off x="4787900" y="4870450"/>
            <a:ext cx="719138" cy="503238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58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4870450"/>
            <a:ext cx="719138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5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4870450"/>
            <a:ext cx="792162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60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5373688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1" name="Rectangle 65"/>
          <p:cNvSpPr>
            <a:spLocks noChangeArrowheads="1"/>
          </p:cNvSpPr>
          <p:nvPr/>
        </p:nvSpPr>
        <p:spPr bwMode="auto">
          <a:xfrm>
            <a:off x="4067944" y="5373216"/>
            <a:ext cx="719137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2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5373688"/>
            <a:ext cx="719138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3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5373688"/>
            <a:ext cx="719138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64" name="Rectangle 6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5373688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65" name="Rectangle 6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276600" y="5878513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6" name="Rectangle 7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068763" y="5878513"/>
            <a:ext cx="719137" cy="503237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7" name="Rectangle 7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87900" y="5878513"/>
            <a:ext cx="719138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68" name="Rectangle 7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508625" y="5878513"/>
            <a:ext cx="719138" cy="50323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 b="1"/>
          </a:p>
        </p:txBody>
      </p:sp>
      <p:sp>
        <p:nvSpPr>
          <p:cNvPr id="55369" name="Rectangle 7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227763" y="5878513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70" name="Rectangle 74"/>
          <p:cNvSpPr>
            <a:spLocks noChangeArrowheads="1"/>
          </p:cNvSpPr>
          <p:nvPr/>
        </p:nvSpPr>
        <p:spPr bwMode="auto">
          <a:xfrm>
            <a:off x="3276600" y="1341438"/>
            <a:ext cx="790575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71" name="Rectangle 75"/>
          <p:cNvSpPr>
            <a:spLocks noChangeArrowheads="1"/>
          </p:cNvSpPr>
          <p:nvPr/>
        </p:nvSpPr>
        <p:spPr bwMode="auto">
          <a:xfrm>
            <a:off x="1403648" y="1772816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а</a:t>
            </a:r>
          </a:p>
        </p:txBody>
      </p:sp>
      <p:sp>
        <p:nvSpPr>
          <p:cNvPr id="55372" name="Rectangle 76"/>
          <p:cNvSpPr>
            <a:spLocks noChangeArrowheads="1"/>
          </p:cNvSpPr>
          <p:nvPr/>
        </p:nvSpPr>
        <p:spPr bwMode="auto">
          <a:xfrm>
            <a:off x="1187624" y="1268760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55373" name="Rectangle 77"/>
          <p:cNvSpPr>
            <a:spLocks noChangeArrowheads="1"/>
          </p:cNvSpPr>
          <p:nvPr/>
        </p:nvSpPr>
        <p:spPr bwMode="auto">
          <a:xfrm>
            <a:off x="4067175" y="1844675"/>
            <a:ext cx="719138" cy="503238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74" name="Rectangle 78"/>
          <p:cNvSpPr>
            <a:spLocks noChangeArrowheads="1"/>
          </p:cNvSpPr>
          <p:nvPr/>
        </p:nvSpPr>
        <p:spPr bwMode="auto">
          <a:xfrm>
            <a:off x="1187624" y="2276872"/>
            <a:ext cx="365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е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75" name="Rectangle 79"/>
          <p:cNvSpPr>
            <a:spLocks noChangeArrowheads="1"/>
          </p:cNvSpPr>
          <p:nvPr/>
        </p:nvSpPr>
        <p:spPr bwMode="auto">
          <a:xfrm>
            <a:off x="1259632" y="2780928"/>
            <a:ext cx="361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я</a:t>
            </a:r>
          </a:p>
        </p:txBody>
      </p:sp>
      <p:sp>
        <p:nvSpPr>
          <p:cNvPr id="55376" name="Rectangle 80"/>
          <p:cNvSpPr>
            <a:spLocks noChangeArrowheads="1"/>
          </p:cNvSpPr>
          <p:nvPr/>
        </p:nvSpPr>
        <p:spPr bwMode="auto">
          <a:xfrm>
            <a:off x="5508625" y="2349500"/>
            <a:ext cx="719138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77" name="Rectangle 81"/>
          <p:cNvSpPr>
            <a:spLocks noChangeArrowheads="1"/>
          </p:cNvSpPr>
          <p:nvPr/>
        </p:nvSpPr>
        <p:spPr bwMode="auto">
          <a:xfrm>
            <a:off x="4787900" y="2852738"/>
            <a:ext cx="720725" cy="503237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78" name="Rectangle 82"/>
          <p:cNvSpPr>
            <a:spLocks noChangeArrowheads="1"/>
          </p:cNvSpPr>
          <p:nvPr/>
        </p:nvSpPr>
        <p:spPr bwMode="auto">
          <a:xfrm>
            <a:off x="1259632" y="3284984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и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79" name="Rectangle 83"/>
          <p:cNvSpPr>
            <a:spLocks noChangeArrowheads="1"/>
          </p:cNvSpPr>
          <p:nvPr/>
        </p:nvSpPr>
        <p:spPr bwMode="auto">
          <a:xfrm>
            <a:off x="6227763" y="3357563"/>
            <a:ext cx="792162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80" name="Rectangle 84"/>
          <p:cNvSpPr>
            <a:spLocks noChangeArrowheads="1"/>
          </p:cNvSpPr>
          <p:nvPr/>
        </p:nvSpPr>
        <p:spPr bwMode="auto">
          <a:xfrm>
            <a:off x="1259632" y="378904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е</a:t>
            </a:r>
          </a:p>
        </p:txBody>
      </p:sp>
      <p:sp>
        <p:nvSpPr>
          <p:cNvPr id="55381" name="Rectangle 85"/>
          <p:cNvSpPr>
            <a:spLocks noChangeArrowheads="1"/>
          </p:cNvSpPr>
          <p:nvPr/>
        </p:nvSpPr>
        <p:spPr bwMode="auto">
          <a:xfrm>
            <a:off x="5508625" y="3860800"/>
            <a:ext cx="719138" cy="503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E9C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82" name="Rectangle 86"/>
          <p:cNvSpPr>
            <a:spLocks noChangeArrowheads="1"/>
          </p:cNvSpPr>
          <p:nvPr/>
        </p:nvSpPr>
        <p:spPr bwMode="auto">
          <a:xfrm>
            <a:off x="1259632" y="4293096"/>
            <a:ext cx="3175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2800" b="1" dirty="0" smtClean="0">
                <a:solidFill>
                  <a:srgbClr val="CC0000"/>
                </a:solidFill>
              </a:rPr>
              <a:t>я</a:t>
            </a:r>
            <a:endParaRPr lang="ru-RU" sz="2800" b="1" dirty="0">
              <a:solidFill>
                <a:srgbClr val="CC0000"/>
              </a:solidFill>
            </a:endParaRPr>
          </a:p>
        </p:txBody>
      </p:sp>
      <p:sp>
        <p:nvSpPr>
          <p:cNvPr id="55383" name="Rectangle 87"/>
          <p:cNvSpPr>
            <a:spLocks noChangeArrowheads="1"/>
          </p:cNvSpPr>
          <p:nvPr/>
        </p:nvSpPr>
        <p:spPr bwMode="auto">
          <a:xfrm>
            <a:off x="4787900" y="4365625"/>
            <a:ext cx="719138" cy="503238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84" name="Rectangle 88"/>
          <p:cNvSpPr>
            <a:spLocks noChangeArrowheads="1"/>
          </p:cNvSpPr>
          <p:nvPr/>
        </p:nvSpPr>
        <p:spPr bwMode="auto">
          <a:xfrm>
            <a:off x="1187624" y="4797152"/>
            <a:ext cx="404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о</a:t>
            </a:r>
          </a:p>
        </p:txBody>
      </p:sp>
      <p:sp>
        <p:nvSpPr>
          <p:cNvPr id="55385" name="Rectangle 89"/>
          <p:cNvSpPr>
            <a:spLocks noChangeArrowheads="1"/>
          </p:cNvSpPr>
          <p:nvPr/>
        </p:nvSpPr>
        <p:spPr bwMode="auto">
          <a:xfrm>
            <a:off x="3276600" y="4868863"/>
            <a:ext cx="792163" cy="503237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87" name="Rectangle 91"/>
          <p:cNvSpPr>
            <a:spLocks noChangeArrowheads="1"/>
          </p:cNvSpPr>
          <p:nvPr/>
        </p:nvSpPr>
        <p:spPr bwMode="auto">
          <a:xfrm>
            <a:off x="4067944" y="5373216"/>
            <a:ext cx="719138" cy="503237"/>
          </a:xfrm>
          <a:prstGeom prst="rect">
            <a:avLst/>
          </a:prstGeom>
          <a:gradFill rotWithShape="1">
            <a:gsLst>
              <a:gs pos="0">
                <a:srgbClr val="FFE2AF"/>
              </a:gs>
              <a:gs pos="100000">
                <a:srgbClr val="E4DBC6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88" name="Rectangle 92"/>
          <p:cNvSpPr>
            <a:spLocks noChangeArrowheads="1"/>
          </p:cNvSpPr>
          <p:nvPr/>
        </p:nvSpPr>
        <p:spPr bwMode="auto">
          <a:xfrm>
            <a:off x="1187624" y="5805264"/>
            <a:ext cx="371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и</a:t>
            </a:r>
          </a:p>
        </p:txBody>
      </p:sp>
      <p:sp>
        <p:nvSpPr>
          <p:cNvPr id="55389" name="Rectangle 93"/>
          <p:cNvSpPr>
            <a:spLocks noChangeArrowheads="1"/>
          </p:cNvSpPr>
          <p:nvPr/>
        </p:nvSpPr>
        <p:spPr bwMode="auto">
          <a:xfrm>
            <a:off x="6227763" y="5876925"/>
            <a:ext cx="792162" cy="503238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sz="2400" b="1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5" name="Rectangle 88"/>
          <p:cNvSpPr>
            <a:spLocks noChangeArrowheads="1"/>
          </p:cNvSpPr>
          <p:nvPr/>
        </p:nvSpPr>
        <p:spPr bwMode="auto">
          <a:xfrm>
            <a:off x="1187624" y="5301208"/>
            <a:ext cx="3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ru-RU" sz="2800" b="1" dirty="0">
                <a:solidFill>
                  <a:srgbClr val="CC0000"/>
                </a:solidFill>
              </a:rPr>
              <a:t>а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827584" y="0"/>
            <a:ext cx="814304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Выбери  ячейку  и  вставь </a:t>
            </a:r>
          </a:p>
          <a:p>
            <a:pPr algn="ctr"/>
            <a:r>
              <a:rPr lang="ru-RU" sz="3200" b="1" cap="none" spc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пропущенную </a:t>
            </a:r>
            <a:r>
              <a:rPr lang="ru-RU" sz="3200" b="1" cap="none" spc="0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безударную гласную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323528" y="188640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5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2" name="Управляющая кнопка: далее 91">
            <a:hlinkClick r:id="" action="ppaction://hlinkshowjump?jump=nextslide" highlightClick="1"/>
          </p:cNvPr>
          <p:cNvSpPr/>
          <p:nvPr/>
        </p:nvSpPr>
        <p:spPr>
          <a:xfrm>
            <a:off x="8028384" y="5949280"/>
            <a:ext cx="792088" cy="682376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Picture 12" descr="Картинка 105 из 160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124744"/>
            <a:ext cx="1600217" cy="164973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5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5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5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5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5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5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55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43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5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553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5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553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5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53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5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55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55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53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2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553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55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5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8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55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55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55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4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5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35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36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55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9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5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5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55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5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45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55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5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7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5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5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5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55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46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5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55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1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5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55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8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5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5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7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55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55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40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55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55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5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5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553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2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55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5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8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53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8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39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55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5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55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36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553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4" dur="5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553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1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55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1000"/>
                                        <p:tgtEl>
                                          <p:spTgt spid="5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83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55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0" dur="5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553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3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55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8" dur="5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79" dur="5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1" dur="500" fill="hold"/>
                                        <p:tgtEl>
                                          <p:spTgt spid="553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55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1000"/>
                                        <p:tgtEl>
                                          <p:spTgt spid="5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85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553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4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295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55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6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55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2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55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7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553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>
                      <p:stCondLst>
                        <p:cond delay="0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55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8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553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55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59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553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553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0"/>
                  </p:tgtEl>
                </p:cond>
              </p:nextCondLst>
            </p:seq>
            <p:seq concurrent="1" nextAc="seek">
              <p:cTn id="330" restart="whenNotActive" fill="hold" evtFilter="cancelBubble" nodeType="interactiveSeq">
                <p:stCondLst>
                  <p:cond evt="onClick" delay="0">
                    <p:tgtEl>
                      <p:spTgt spid="55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1" fill="hold">
                      <p:stCondLst>
                        <p:cond delay="0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87"/>
                  </p:tgtEl>
                </p:cond>
              </p:nextCondLst>
            </p:seq>
            <p:seq concurrent="1" nextAc="seek">
              <p:cTn id="341" restart="whenNotActive" fill="hold" evtFilter="cancelBubble" nodeType="interactiveSeq">
                <p:stCondLst>
                  <p:cond evt="onClick" delay="0">
                    <p:tgtEl>
                      <p:spTgt spid="553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2" fill="hold">
                      <p:stCondLst>
                        <p:cond delay="0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5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46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553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2"/>
                  </p:tgtEl>
                </p:cond>
              </p:nextCondLst>
            </p:seq>
            <p:seq concurrent="1" nextAc="seek">
              <p:cTn id="349" restart="whenNotActive" fill="hold" evtFilter="cancelBubble" nodeType="interactiveSeq">
                <p:stCondLst>
                  <p:cond evt="onClick" delay="0">
                    <p:tgtEl>
                      <p:spTgt spid="553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0" fill="hold">
                      <p:stCondLst>
                        <p:cond delay="0"/>
                      </p:stCondLst>
                      <p:childTnLst>
                        <p:par>
                          <p:cTn id="351" fill="hold">
                            <p:stCondLst>
                              <p:cond delay="0"/>
                            </p:stCondLst>
                            <p:childTnLst>
                              <p:par>
                                <p:cTn id="3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55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5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5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4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553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5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5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553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55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6"/>
                  </p:tgtEl>
                </p:cond>
              </p:nextCondLst>
            </p:seq>
            <p:seq concurrent="1" nextAc="seek">
              <p:cTn id="381" restart="whenNotActive" fill="hold" evtFilter="cancelBubble" nodeType="interactiveSeq">
                <p:stCondLst>
                  <p:cond evt="onClick" delay="0">
                    <p:tgtEl>
                      <p:spTgt spid="553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2" fill="hold">
                      <p:stCondLst>
                        <p:cond delay="0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5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86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55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7"/>
                  </p:tgtEl>
                </p:cond>
              </p:nextCondLst>
            </p:seq>
            <p:seq concurrent="1" nextAc="seek">
              <p:cTn id="389" restart="whenNotActive" fill="hold" evtFilter="cancelBubble" nodeType="interactiveSeq">
                <p:stCondLst>
                  <p:cond evt="onClick" delay="0">
                    <p:tgtEl>
                      <p:spTgt spid="553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0" fill="hold">
                      <p:stCondLst>
                        <p:cond delay="0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9900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55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68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553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1000"/>
                                        <p:tgtEl>
                                          <p:spTgt spid="5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89"/>
                  </p:tgtEl>
                </p:cond>
              </p:nextCondLst>
            </p:seq>
          </p:childTnLst>
        </p:cTn>
      </p:par>
    </p:tnLst>
    <p:bldLst>
      <p:bldP spid="55304" grpId="0" animBg="1"/>
      <p:bldP spid="55305" grpId="0" animBg="1"/>
      <p:bldP spid="55320" grpId="0" animBg="1"/>
      <p:bldP spid="55321" grpId="0" animBg="1"/>
      <p:bldP spid="55322" grpId="0" animBg="1"/>
      <p:bldP spid="55323" grpId="0" animBg="1"/>
      <p:bldP spid="55326" grpId="0" animBg="1"/>
      <p:bldP spid="55327" grpId="0" animBg="1"/>
      <p:bldP spid="55328" grpId="0" animBg="1"/>
      <p:bldP spid="55329" grpId="0" animBg="1"/>
      <p:bldP spid="55330" grpId="0" animBg="1"/>
      <p:bldP spid="55331" grpId="0" animBg="1"/>
      <p:bldP spid="55332" grpId="0" animBg="1"/>
      <p:bldP spid="55333" grpId="0" animBg="1"/>
      <p:bldP spid="55334" grpId="0" animBg="1"/>
      <p:bldP spid="55335" grpId="0" animBg="1"/>
      <p:bldP spid="55336" grpId="0" animBg="1"/>
      <p:bldP spid="55337" grpId="0" animBg="1"/>
      <p:bldP spid="55339" grpId="0" animBg="1"/>
      <p:bldP spid="55340" grpId="0" animBg="1"/>
      <p:bldP spid="55343" grpId="0" animBg="1"/>
      <p:bldP spid="55344" grpId="0" animBg="1"/>
      <p:bldP spid="55345" grpId="0" animBg="1"/>
      <p:bldP spid="55346" grpId="0" animBg="1"/>
      <p:bldP spid="55350" grpId="0" animBg="1"/>
      <p:bldP spid="55351" grpId="0" animBg="1"/>
      <p:bldP spid="55353" grpId="0" animBg="1"/>
      <p:bldP spid="55354" grpId="0" animBg="1"/>
      <p:bldP spid="55356" grpId="0" animBg="1"/>
      <p:bldP spid="55357" grpId="0" animBg="1"/>
      <p:bldP spid="55358" grpId="0" animBg="1"/>
      <p:bldP spid="55359" grpId="0" animBg="1"/>
      <p:bldP spid="55360" grpId="0" animBg="1"/>
      <p:bldP spid="55362" grpId="0" animBg="1"/>
      <p:bldP spid="55363" grpId="0" animBg="1"/>
      <p:bldP spid="55364" grpId="0" animBg="1"/>
      <p:bldP spid="55365" grpId="0" animBg="1"/>
      <p:bldP spid="55366" grpId="0" animBg="1"/>
      <p:bldP spid="55367" grpId="0" animBg="1"/>
      <p:bldP spid="55368" grpId="0" animBg="1"/>
      <p:bldP spid="55370" grpId="0" animBg="1"/>
      <p:bldP spid="55371" grpId="0"/>
      <p:bldP spid="55372" grpId="0"/>
      <p:bldP spid="55373" grpId="0" animBg="1"/>
      <p:bldP spid="55374" grpId="0"/>
      <p:bldP spid="55375" grpId="0"/>
      <p:bldP spid="55376" grpId="0" animBg="1"/>
      <p:bldP spid="55377" grpId="0" animBg="1"/>
      <p:bldP spid="55378" grpId="0"/>
      <p:bldP spid="55379" grpId="0" animBg="1"/>
      <p:bldP spid="55380" grpId="0"/>
      <p:bldP spid="55381" grpId="0" animBg="1"/>
      <p:bldP spid="55382" grpId="0"/>
      <p:bldP spid="55383" grpId="0" animBg="1"/>
      <p:bldP spid="55384" grpId="0"/>
      <p:bldP spid="55385" grpId="0" animBg="1"/>
      <p:bldP spid="55387" grpId="0" animBg="1"/>
      <p:bldP spid="55388" grpId="0"/>
      <p:bldP spid="55389" grpId="0" animBg="1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15616" y="404664"/>
            <a:ext cx="6768752" cy="635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Найди и исправь ошибки</a:t>
            </a:r>
            <a:endParaRPr lang="ru-RU" sz="5400" b="1" cap="none" spc="0" dirty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17" name="Rectangle 40"/>
          <p:cNvSpPr>
            <a:spLocks noChangeArrowheads="1"/>
          </p:cNvSpPr>
          <p:nvPr/>
        </p:nvSpPr>
        <p:spPr bwMode="auto">
          <a:xfrm>
            <a:off x="611560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/>
              <a:t>з</a:t>
            </a:r>
          </a:p>
        </p:txBody>
      </p:sp>
      <p:sp>
        <p:nvSpPr>
          <p:cNvPr id="18" name="Rectangle 44"/>
          <p:cNvSpPr>
            <a:spLocks noChangeArrowheads="1"/>
          </p:cNvSpPr>
          <p:nvPr/>
        </p:nvSpPr>
        <p:spPr bwMode="auto">
          <a:xfrm>
            <a:off x="1043608" y="177281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19" name="Line 119"/>
          <p:cNvSpPr>
            <a:spLocks noChangeShapeType="1"/>
          </p:cNvSpPr>
          <p:nvPr/>
        </p:nvSpPr>
        <p:spPr bwMode="auto">
          <a:xfrm>
            <a:off x="1043608" y="170080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Text Box 121"/>
          <p:cNvSpPr txBox="1">
            <a:spLocks noChangeArrowheads="1"/>
          </p:cNvSpPr>
          <p:nvPr/>
        </p:nvSpPr>
        <p:spPr bwMode="auto">
          <a:xfrm>
            <a:off x="1115616" y="1124744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1" name="Rectangle 40"/>
          <p:cNvSpPr>
            <a:spLocks noChangeArrowheads="1"/>
          </p:cNvSpPr>
          <p:nvPr/>
        </p:nvSpPr>
        <p:spPr bwMode="auto">
          <a:xfrm>
            <a:off x="1547664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/>
              <a:t>л</a:t>
            </a:r>
          </a:p>
        </p:txBody>
      </p:sp>
      <p:sp>
        <p:nvSpPr>
          <p:cNvPr id="22" name="Rectangle 44"/>
          <p:cNvSpPr>
            <a:spLocks noChangeArrowheads="1"/>
          </p:cNvSpPr>
          <p:nvPr/>
        </p:nvSpPr>
        <p:spPr bwMode="auto">
          <a:xfrm>
            <a:off x="1979712" y="177281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23" name="Line 119"/>
          <p:cNvSpPr>
            <a:spLocks noChangeShapeType="1"/>
          </p:cNvSpPr>
          <p:nvPr/>
        </p:nvSpPr>
        <p:spPr bwMode="auto">
          <a:xfrm>
            <a:off x="1907704" y="170080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" name="Text Box 121"/>
          <p:cNvSpPr txBox="1">
            <a:spLocks noChangeArrowheads="1"/>
          </p:cNvSpPr>
          <p:nvPr/>
        </p:nvSpPr>
        <p:spPr bwMode="auto">
          <a:xfrm>
            <a:off x="1979712" y="1124744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2483768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т</a:t>
            </a:r>
            <a:endParaRPr lang="ru-RU" sz="4000" b="1" dirty="0"/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2915816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27" name="Rectangle 40"/>
          <p:cNvSpPr>
            <a:spLocks noChangeArrowheads="1"/>
          </p:cNvSpPr>
          <p:nvPr/>
        </p:nvSpPr>
        <p:spPr bwMode="auto">
          <a:xfrm>
            <a:off x="3347864" y="177281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й</a:t>
            </a:r>
            <a:endParaRPr lang="ru-RU" sz="4000" b="1" dirty="0"/>
          </a:p>
        </p:txBody>
      </p:sp>
      <p:sp>
        <p:nvSpPr>
          <p:cNvPr id="28" name="Rectangle 40"/>
          <p:cNvSpPr>
            <a:spLocks noChangeArrowheads="1"/>
          </p:cNvSpPr>
          <p:nvPr/>
        </p:nvSpPr>
        <p:spPr bwMode="auto">
          <a:xfrm>
            <a:off x="611560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29" name="Rectangle 44"/>
          <p:cNvSpPr>
            <a:spLocks noChangeArrowheads="1"/>
          </p:cNvSpPr>
          <p:nvPr/>
        </p:nvSpPr>
        <p:spPr bwMode="auto">
          <a:xfrm>
            <a:off x="1043608" y="285293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0" name="Line 119"/>
          <p:cNvSpPr>
            <a:spLocks noChangeShapeType="1"/>
          </p:cNvSpPr>
          <p:nvPr/>
        </p:nvSpPr>
        <p:spPr bwMode="auto">
          <a:xfrm>
            <a:off x="971600" y="278092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Text Box 121"/>
          <p:cNvSpPr txBox="1">
            <a:spLocks noChangeArrowheads="1"/>
          </p:cNvSpPr>
          <p:nvPr/>
        </p:nvSpPr>
        <p:spPr bwMode="auto">
          <a:xfrm>
            <a:off x="1043608" y="227687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1547664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/>
              <a:t>л</a:t>
            </a:r>
          </a:p>
        </p:txBody>
      </p:sp>
      <p:sp>
        <p:nvSpPr>
          <p:cNvPr id="33" name="Rectangle 44"/>
          <p:cNvSpPr>
            <a:spLocks noChangeArrowheads="1"/>
          </p:cNvSpPr>
          <p:nvPr/>
        </p:nvSpPr>
        <p:spPr bwMode="auto">
          <a:xfrm>
            <a:off x="1979712" y="285293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34" name="Line 119"/>
          <p:cNvSpPr>
            <a:spLocks noChangeShapeType="1"/>
          </p:cNvSpPr>
          <p:nvPr/>
        </p:nvSpPr>
        <p:spPr bwMode="auto">
          <a:xfrm>
            <a:off x="1907704" y="2780928"/>
            <a:ext cx="432048" cy="432048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" name="Text Box 121"/>
          <p:cNvSpPr txBox="1">
            <a:spLocks noChangeArrowheads="1"/>
          </p:cNvSpPr>
          <p:nvPr/>
        </p:nvSpPr>
        <p:spPr bwMode="auto">
          <a:xfrm>
            <a:off x="1979712" y="227687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2483768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37" name="Rectangle 40"/>
          <p:cNvSpPr>
            <a:spLocks noChangeArrowheads="1"/>
          </p:cNvSpPr>
          <p:nvPr/>
        </p:nvSpPr>
        <p:spPr bwMode="auto">
          <a:xfrm>
            <a:off x="2915816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о</a:t>
            </a:r>
            <a:endParaRPr lang="ru-RU" sz="4000" b="1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3347864" y="285293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к</a:t>
            </a:r>
            <a:endParaRPr lang="ru-RU" sz="4000" b="1" dirty="0"/>
          </a:p>
        </p:txBody>
      </p:sp>
      <p:sp>
        <p:nvSpPr>
          <p:cNvPr id="39" name="Rectangle 40"/>
          <p:cNvSpPr>
            <a:spLocks noChangeArrowheads="1"/>
          </p:cNvSpPr>
          <p:nvPr/>
        </p:nvSpPr>
        <p:spPr bwMode="auto">
          <a:xfrm>
            <a:off x="611560" y="393305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б</a:t>
            </a:r>
            <a:endParaRPr lang="ru-RU" sz="4000" b="1" dirty="0"/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043608" y="393305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41" name="Text Box 121"/>
          <p:cNvSpPr txBox="1">
            <a:spLocks noChangeArrowheads="1"/>
          </p:cNvSpPr>
          <p:nvPr/>
        </p:nvSpPr>
        <p:spPr bwMode="auto">
          <a:xfrm>
            <a:off x="1115616" y="335699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2" name="Line 119"/>
          <p:cNvSpPr>
            <a:spLocks noChangeShapeType="1"/>
          </p:cNvSpPr>
          <p:nvPr/>
        </p:nvSpPr>
        <p:spPr bwMode="auto">
          <a:xfrm>
            <a:off x="971600" y="386104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>
            <a:off x="1547664" y="393305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1979712" y="393305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</a:t>
            </a:r>
          </a:p>
        </p:txBody>
      </p:sp>
      <p:sp>
        <p:nvSpPr>
          <p:cNvPr id="45" name="Line 119"/>
          <p:cNvSpPr>
            <a:spLocks noChangeShapeType="1"/>
          </p:cNvSpPr>
          <p:nvPr/>
        </p:nvSpPr>
        <p:spPr bwMode="auto">
          <a:xfrm>
            <a:off x="1907704" y="386104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6" name="Text Box 121"/>
          <p:cNvSpPr txBox="1">
            <a:spLocks noChangeArrowheads="1"/>
          </p:cNvSpPr>
          <p:nvPr/>
        </p:nvSpPr>
        <p:spPr bwMode="auto">
          <a:xfrm>
            <a:off x="1979712" y="335699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2483768" y="393305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48" name="Rectangle 40"/>
          <p:cNvSpPr>
            <a:spLocks noChangeArrowheads="1"/>
          </p:cNvSpPr>
          <p:nvPr/>
        </p:nvSpPr>
        <p:spPr bwMode="auto">
          <a:xfrm>
            <a:off x="2915816" y="393305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611560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д</a:t>
            </a:r>
            <a:endParaRPr lang="ru-RU" sz="4000" b="1" dirty="0"/>
          </a:p>
        </p:txBody>
      </p:sp>
      <p:sp>
        <p:nvSpPr>
          <p:cNvPr id="50" name="Rectangle 40"/>
          <p:cNvSpPr>
            <a:spLocks noChangeArrowheads="1"/>
          </p:cNvSpPr>
          <p:nvPr/>
        </p:nvSpPr>
        <p:spPr bwMode="auto">
          <a:xfrm>
            <a:off x="1043608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р</a:t>
            </a:r>
            <a:endParaRPr lang="ru-RU" sz="4000" b="1" dirty="0"/>
          </a:p>
        </p:txBody>
      </p:sp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2915816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с</a:t>
            </a:r>
            <a:endParaRPr lang="ru-RU" sz="4000" b="1" dirty="0"/>
          </a:p>
        </p:txBody>
      </p:sp>
      <p:sp>
        <p:nvSpPr>
          <p:cNvPr id="52" name="Rectangle 44"/>
          <p:cNvSpPr>
            <a:spLocks noChangeArrowheads="1"/>
          </p:cNvSpPr>
          <p:nvPr/>
        </p:nvSpPr>
        <p:spPr bwMode="auto">
          <a:xfrm>
            <a:off x="1475656" y="501317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" name="Line 119"/>
          <p:cNvSpPr>
            <a:spLocks noChangeShapeType="1"/>
          </p:cNvSpPr>
          <p:nvPr/>
        </p:nvSpPr>
        <p:spPr bwMode="auto">
          <a:xfrm>
            <a:off x="1403648" y="494116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4" name="Text Box 121"/>
          <p:cNvSpPr txBox="1">
            <a:spLocks noChangeArrowheads="1"/>
          </p:cNvSpPr>
          <p:nvPr/>
        </p:nvSpPr>
        <p:spPr bwMode="auto">
          <a:xfrm>
            <a:off x="1475656" y="443711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1979712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в</a:t>
            </a:r>
            <a:endParaRPr lang="ru-RU" sz="4000" b="1" dirty="0"/>
          </a:p>
        </p:txBody>
      </p:sp>
      <p:sp>
        <p:nvSpPr>
          <p:cNvPr id="56" name="Rectangle 44"/>
          <p:cNvSpPr>
            <a:spLocks noChangeArrowheads="1"/>
          </p:cNvSpPr>
          <p:nvPr/>
        </p:nvSpPr>
        <p:spPr bwMode="auto">
          <a:xfrm>
            <a:off x="2411760" y="5013176"/>
            <a:ext cx="504056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и</a:t>
            </a:r>
            <a:endParaRPr lang="ru-RU" sz="40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7" name="Line 119"/>
          <p:cNvSpPr>
            <a:spLocks noChangeShapeType="1"/>
          </p:cNvSpPr>
          <p:nvPr/>
        </p:nvSpPr>
        <p:spPr bwMode="auto">
          <a:xfrm>
            <a:off x="2339752" y="4941168"/>
            <a:ext cx="504056" cy="504056"/>
          </a:xfrm>
          <a:prstGeom prst="line">
            <a:avLst/>
          </a:prstGeom>
          <a:noFill/>
          <a:ln w="38100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" name="Text Box 121"/>
          <p:cNvSpPr txBox="1">
            <a:spLocks noChangeArrowheads="1"/>
          </p:cNvSpPr>
          <p:nvPr/>
        </p:nvSpPr>
        <p:spPr bwMode="auto">
          <a:xfrm>
            <a:off x="2411760" y="4437112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3347864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и</a:t>
            </a:r>
            <a:endParaRPr lang="ru-RU" sz="4000" b="1" dirty="0"/>
          </a:p>
        </p:txBody>
      </p:sp>
      <p:sp>
        <p:nvSpPr>
          <p:cNvPr id="60" name="Rectangle 40"/>
          <p:cNvSpPr>
            <a:spLocks noChangeArrowheads="1"/>
          </p:cNvSpPr>
          <p:nvPr/>
        </p:nvSpPr>
        <p:spPr bwMode="auto">
          <a:xfrm>
            <a:off x="3779912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н</a:t>
            </a:r>
            <a:endParaRPr lang="ru-RU" sz="4000" b="1" dirty="0"/>
          </a:p>
        </p:txBody>
      </p:sp>
      <p:sp>
        <p:nvSpPr>
          <p:cNvPr id="61" name="Rectangle 40"/>
          <p:cNvSpPr>
            <a:spLocks noChangeArrowheads="1"/>
          </p:cNvSpPr>
          <p:nvPr/>
        </p:nvSpPr>
        <p:spPr bwMode="auto">
          <a:xfrm>
            <a:off x="4211960" y="5013176"/>
            <a:ext cx="431800" cy="504056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sz="4000" b="1" dirty="0" smtClean="0"/>
              <a:t>а</a:t>
            </a:r>
            <a:endParaRPr lang="ru-RU" sz="4000" b="1" dirty="0"/>
          </a:p>
        </p:txBody>
      </p:sp>
      <p:sp>
        <p:nvSpPr>
          <p:cNvPr id="62" name="WordArt 8"/>
          <p:cNvSpPr>
            <a:spLocks noChangeArrowheads="1" noChangeShapeType="1" noTextEdit="1"/>
          </p:cNvSpPr>
          <p:nvPr/>
        </p:nvSpPr>
        <p:spPr bwMode="auto">
          <a:xfrm>
            <a:off x="3995936" y="1196752"/>
            <a:ext cx="792088" cy="1296144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eorgia" pitchFamily="18" charset="0"/>
              </a:rPr>
              <a:t>?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5004048" y="1700808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с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5508104" y="1700808"/>
            <a:ext cx="43204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т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372200" y="1700808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р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940152" y="1700808"/>
            <a:ext cx="43204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6876256" y="1700808"/>
            <a:ext cx="432048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7308304" y="1700808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н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812360" y="1700808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5" name="Управляющая кнопка: настраиваемая 74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5940152" y="1700808"/>
            <a:ext cx="432048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6" name="Управляющая кнопка: настраиваемая 75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6876256" y="1700808"/>
            <a:ext cx="432048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004048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к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5508104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012160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р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516216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7020272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ш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7524328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028384" y="2636912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к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004048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б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004048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г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508104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012160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р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516216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020272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ж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524328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8028384" y="3573016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к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508104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р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012160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516216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б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020272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524328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ш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8028384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8" name="Управляющая кнопка: настраиваемая 97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7020272" y="4509120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8460432" y="4509120"/>
            <a:ext cx="504056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к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0" name="Управляющая кнопка: настраиваемая 99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5508104" y="2636912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1" name="Управляющая кнопка: настраиваемая 100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6516216" y="2636912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2" name="Управляющая кнопка: настраиваемая 101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5508104" y="3573016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3" name="Управляющая кнопка: настраиваемая 102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6516216" y="3573016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4" name="Управляющая кнопка: настраиваемая 103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6012160" y="4509120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508104" y="5301208"/>
            <a:ext cx="2880320" cy="770384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Segoe Print" pitchFamily="2" charset="0"/>
              </a:rPr>
              <a:t>Молодцы !</a:t>
            </a:r>
            <a:endParaRPr lang="ru-RU" sz="36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106" name="Управляющая кнопка: настраиваемая 105">
            <a:hlinkClick r:id="" action="ppaction://noaction" highlightClick="1">
              <a:snd r:embed="rId3" name="laser.wav"/>
            </a:hlinkClick>
          </p:cNvPr>
          <p:cNvSpPr/>
          <p:nvPr/>
        </p:nvSpPr>
        <p:spPr>
          <a:xfrm>
            <a:off x="5436096" y="5229200"/>
            <a:ext cx="3024336" cy="936104"/>
          </a:xfrm>
          <a:prstGeom prst="actionButtonBlank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323528" y="188640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6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8" name="Управляющая кнопка: далее 107">
            <a:hlinkClick r:id="" action="ppaction://hlinkshowjump?jump=nextslide" highlightClick="1"/>
          </p:cNvPr>
          <p:cNvSpPr/>
          <p:nvPr/>
        </p:nvSpPr>
        <p:spPr>
          <a:xfrm>
            <a:off x="8028384" y="6237312"/>
            <a:ext cx="864096" cy="432048"/>
          </a:xfrm>
          <a:prstGeom prst="actionButtonForwardNex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00"/>
                            </p:stCondLst>
                            <p:childTnLst>
                              <p:par>
                                <p:cTn id="2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500"/>
                            </p:stCondLst>
                            <p:childTnLst>
                              <p:par>
                                <p:cTn id="2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500"/>
                            </p:stCondLst>
                            <p:childTnLst>
                              <p:par>
                                <p:cTn id="2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7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1" fill="hold">
                      <p:stCondLst>
                        <p:cond delay="0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7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6" fill="hold">
                      <p:stCondLst>
                        <p:cond delay="0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0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>
                            <p:stCondLst>
                              <p:cond delay="500"/>
                            </p:stCondLst>
                            <p:childTnLst>
                              <p:par>
                                <p:cTn id="2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>
                            <p:stCondLst>
                              <p:cond delay="500"/>
                            </p:stCondLst>
                            <p:childTnLst>
                              <p:par>
                                <p:cTn id="2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500"/>
                            </p:stCondLst>
                            <p:childTnLst>
                              <p:par>
                                <p:cTn id="2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>
                            <p:stCondLst>
                              <p:cond delay="500"/>
                            </p:stCondLst>
                            <p:childTnLst>
                              <p:par>
                                <p:cTn id="29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500"/>
                            </p:stCondLst>
                            <p:childTnLst>
                              <p:par>
                                <p:cTn id="2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1" fill="hold">
                            <p:stCondLst>
                              <p:cond delay="500"/>
                            </p:stCondLst>
                            <p:childTnLst>
                              <p:par>
                                <p:cTn id="30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500"/>
                            </p:stCondLst>
                            <p:childTnLst>
                              <p:par>
                                <p:cTn id="3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3" fill="hold">
                            <p:stCondLst>
                              <p:cond delay="500"/>
                            </p:stCondLst>
                            <p:childTnLst>
                              <p:par>
                                <p:cTn id="3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500"/>
                            </p:stCondLst>
                            <p:childTnLst>
                              <p:par>
                                <p:cTn id="3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9" fill="hold">
                            <p:stCondLst>
                              <p:cond delay="500"/>
                            </p:stCondLst>
                            <p:childTnLst>
                              <p:par>
                                <p:cTn id="3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2" fill="hold">
                            <p:stCondLst>
                              <p:cond delay="500"/>
                            </p:stCondLst>
                            <p:childTnLst>
                              <p:par>
                                <p:cTn id="3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500"/>
                            </p:stCondLst>
                            <p:childTnLst>
                              <p:par>
                                <p:cTn id="3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8" fill="hold">
                            <p:stCondLst>
                              <p:cond delay="500"/>
                            </p:stCondLst>
                            <p:childTnLst>
                              <p:par>
                                <p:cTn id="3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5" presetClass="emph" presetSubtype="0" repeatCount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2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4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5" fill="hold">
                      <p:stCondLst>
                        <p:cond delay="0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8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6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4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2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3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9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7" fill="hold">
                      <p:stCondLst>
                        <p:cond delay="0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0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9"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0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6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8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/>
      <p:bldP spid="55" grpId="0" animBg="1"/>
      <p:bldP spid="56" grpId="0" animBg="1"/>
      <p:bldP spid="57" grpId="0" animBg="1"/>
      <p:bldP spid="58" grpId="0"/>
      <p:bldP spid="59" grpId="0" animBg="1"/>
      <p:bldP spid="60" grpId="0" animBg="1"/>
      <p:bldP spid="61" grpId="0" animBg="1"/>
      <p:bldP spid="75" grpId="0" animBg="1"/>
      <p:bldP spid="76" grpId="0" animBg="1"/>
      <p:bldP spid="98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04664"/>
            <a:ext cx="6768752" cy="6352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008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Найди и исправь ошибки</a:t>
            </a:r>
            <a:endParaRPr lang="ru-RU" sz="5400" b="1" cap="none" spc="0" dirty="0">
              <a:ln w="1905"/>
              <a:solidFill>
                <a:srgbClr val="008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179512" y="1196752"/>
            <a:ext cx="8748464" cy="309634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К   кое  ч 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десное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утро: и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и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гр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бы   и  птицы. Уже  ос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нь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       Ж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лтеют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б   рё 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ки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Птицы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ул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тают.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Проп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дут 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гр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бы. Пойдут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д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жди. Грустно!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19675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776" y="119675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76256" y="119675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77281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5856" y="22768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22768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0192" y="177281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44408" y="285293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22768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96336" y="2276872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87824" y="285293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0032" y="285293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604448" y="2852936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28384" y="2276872"/>
            <a:ext cx="360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настраиваемая 17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3059832" y="2852936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Управляющая кнопка: настраиваемая 18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2555776" y="1196752"/>
            <a:ext cx="504056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ю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" name="Управляющая кнопка: настраиваемая 19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4932040" y="2852936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" name="Управляющая кнопка: настраиваемая 20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8316416" y="2852936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2" name="Управляющая кнопка: настраиваемая 21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6948264" y="1196752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а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3" name="Управляющая кнопка: настраиваемая 22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4211960" y="2276872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с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4" name="Управляющая кнопка: настраиваемая 23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7668344" y="2276872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5" name="Управляющая кнопка: настраиваемая 24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899592" y="1196752"/>
            <a:ext cx="432048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о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6" name="Управляющая кнопка: настраиваемая 25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1043608" y="1700808"/>
            <a:ext cx="360040" cy="720080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е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7" name="Управляющая кнопка: настраиваемая 26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6372200" y="1772816"/>
            <a:ext cx="360040" cy="576064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8" name="Управляющая кнопка: настраиваемая 27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1043608" y="2276872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9" name="Управляющая кнопка: настраиваемая 28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3275856" y="2276872"/>
            <a:ext cx="360040" cy="648072"/>
          </a:xfrm>
          <a:prstGeom prst="actionButtonBlank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cs typeface="Arial" pitchFamily="34" charset="0"/>
              </a:rPr>
              <a:t>и</a:t>
            </a:r>
            <a:endParaRPr lang="ru-RU" sz="4000" b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755576" y="1196752"/>
            <a:ext cx="77048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23528" y="188640"/>
            <a:ext cx="6367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7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5" name="Управляющая кнопка: далее 34">
            <a:hlinkClick r:id="rId3" action="ppaction://hlinksldjump" highlightClick="1"/>
          </p:cNvPr>
          <p:cNvSpPr/>
          <p:nvPr/>
        </p:nvSpPr>
        <p:spPr>
          <a:xfrm>
            <a:off x="7812360" y="5949280"/>
            <a:ext cx="1042416" cy="682376"/>
          </a:xfrm>
          <a:prstGeom prst="actionButtonForwardNex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4" descr="береза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4365104"/>
            <a:ext cx="1584176" cy="226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4" descr="NA01680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365104"/>
            <a:ext cx="1187624" cy="967339"/>
          </a:xfrm>
          <a:prstGeom prst="rect">
            <a:avLst/>
          </a:prstGeom>
          <a:noFill/>
        </p:spPr>
      </p:pic>
      <p:pic>
        <p:nvPicPr>
          <p:cNvPr id="42" name="Picture 4" descr="береза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4725144"/>
            <a:ext cx="936104" cy="133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4" descr="береза-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3" y="4725144"/>
            <a:ext cx="1187961" cy="169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" name="Управляющая кнопка: настраиваемая 45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7884368" y="1196752"/>
            <a:ext cx="360040" cy="792088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,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7" name="Управляющая кнопка: настраиваемая 46">
            <a:hlinkClick r:id="" action="ppaction://noaction" highlightClick="1">
              <a:snd r:embed="rId2" name="laser.wav"/>
            </a:hlinkClick>
          </p:cNvPr>
          <p:cNvSpPr/>
          <p:nvPr/>
        </p:nvSpPr>
        <p:spPr>
          <a:xfrm>
            <a:off x="2123728" y="1772816"/>
            <a:ext cx="360040" cy="72008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,</a:t>
            </a:r>
            <a:endParaRPr lang="ru-RU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9" descr="8b">
            <a:hlinkClick r:id="" action="ppaction://hlinkshowjump?jump=lastslideviewed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805488"/>
            <a:ext cx="7921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C:\Documents and Settings\Admin\Local Settings\Temporary Internet Files\Content.IE5\19W7V82E\MCj043799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54466"/>
            <a:ext cx="2232248" cy="2126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15616" y="1196752"/>
            <a:ext cx="6655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Подумай, дружок!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  <p:sp>
        <p:nvSpPr>
          <p:cNvPr id="6" name="WordArt 8"/>
          <p:cNvSpPr>
            <a:spLocks noChangeArrowheads="1" noChangeShapeType="1" noTextEdit="1"/>
          </p:cNvSpPr>
          <p:nvPr/>
        </p:nvSpPr>
        <p:spPr bwMode="auto">
          <a:xfrm rot="462713">
            <a:off x="6372200" y="2348880"/>
            <a:ext cx="1223987" cy="191683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" action="ppaction://hlinkshowjump?jump=firstslide" highlightClick="1">
              <a:snd r:embed="rId2" name="explode.wav"/>
            </a:hlinkClick>
          </p:cNvPr>
          <p:cNvSpPr/>
          <p:nvPr/>
        </p:nvSpPr>
        <p:spPr>
          <a:xfrm>
            <a:off x="8100392" y="5949280"/>
            <a:ext cx="720080" cy="720080"/>
          </a:xfrm>
          <a:prstGeom prst="actionButtonHo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564904"/>
            <a:ext cx="2376264" cy="3722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03648" y="1268760"/>
            <a:ext cx="5904656" cy="121136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Молодцы</a:t>
            </a:r>
            <a:r>
              <a:rPr lang="ru-RU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Print" pitchFamily="2" charset="0"/>
              </a:rPr>
              <a:t>!</a:t>
            </a:r>
            <a:endParaRPr lang="ru-RU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458</Words>
  <Application>Microsoft Office PowerPoint</Application>
  <PresentationFormat>Экран (4:3)</PresentationFormat>
  <Paragraphs>357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83</cp:revision>
  <dcterms:created xsi:type="dcterms:W3CDTF">2012-12-27T10:34:22Z</dcterms:created>
  <dcterms:modified xsi:type="dcterms:W3CDTF">2013-05-27T15:19:02Z</dcterms:modified>
</cp:coreProperties>
</file>