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5"/>
  </p:notesMasterIdLst>
  <p:sldIdLst>
    <p:sldId id="261" r:id="rId2"/>
    <p:sldId id="269" r:id="rId3"/>
    <p:sldId id="265" r:id="rId4"/>
    <p:sldId id="266" r:id="rId5"/>
    <p:sldId id="267" r:id="rId6"/>
    <p:sldId id="270" r:id="rId7"/>
    <p:sldId id="271" r:id="rId8"/>
    <p:sldId id="272" r:id="rId9"/>
    <p:sldId id="273" r:id="rId10"/>
    <p:sldId id="268" r:id="rId11"/>
    <p:sldId id="258" r:id="rId12"/>
    <p:sldId id="260" r:id="rId13"/>
    <p:sldId id="274" r:id="rId14"/>
    <p:sldId id="263" r:id="rId15"/>
    <p:sldId id="259" r:id="rId16"/>
    <p:sldId id="257" r:id="rId17"/>
    <p:sldId id="264" r:id="rId18"/>
    <p:sldId id="275" r:id="rId19"/>
    <p:sldId id="278" r:id="rId20"/>
    <p:sldId id="276" r:id="rId21"/>
    <p:sldId id="277" r:id="rId22"/>
    <p:sldId id="279" r:id="rId23"/>
    <p:sldId id="28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BCF75-47DD-4E8F-8031-ABBB1709D24D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FB7D6-5434-4167-A160-D97541D6C7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F1FB8A-330E-4AE2-9BBA-45F5998DB47B}" type="slidenum">
              <a:rPr lang="ru-RU"/>
              <a:pPr/>
              <a:t>14</a:t>
            </a:fld>
            <a:endParaRPr lang="ru-RU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18.jpeg"/><Relationship Id="rId2" Type="http://schemas.openxmlformats.org/officeDocument/2006/relationships/hyperlink" Target="http://s5y.narod.ru/&#1084;&#1072;&#1075;&#1072;&#1079;&#1080;&#1085;%20&#1086;&#1090;WebMoney%20&#1074;%203%20&#1089;&#1090;&#1088;/magicbaikal/baikal-95f26.htm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s5y.narod.ru/&#1084;&#1072;&#1075;&#1072;&#1079;&#1080;&#1085;%20&#1086;&#1090;WebMoney%20&#1074;%203%20&#1089;&#1090;&#1088;/magicbaikal/baikal-91f28.htm" TargetMode="External"/><Relationship Id="rId5" Type="http://schemas.openxmlformats.org/officeDocument/2006/relationships/image" Target="../media/image17.jpeg"/><Relationship Id="rId4" Type="http://schemas.openxmlformats.org/officeDocument/2006/relationships/hyperlink" Target="http://s5y.narod.ru/&#1084;&#1072;&#1075;&#1072;&#1079;&#1080;&#1085;%20&#1086;&#1090;WebMoney%20&#1074;%203%20&#1089;&#1090;&#1088;/magicbaikal/baikal-112f24.ht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yandex.ru/images/search?text=%D1%84%D0%BE%D1%82%D0%BE%20%D0%B2%D0%BE%D0%B4%D1%8B%20%D0%91%D0%B0%D0%B9%D0%BA%D0%B0%D0%BB%D0%B0,%20%D0%B1%D1%83%D1%80%D1%8F%D1%82%D1%8B&amp;img_url=http://cdn-nus-2.pinme.ru/pin-upload-static/photos/ab62a9a077844a23b18892cce684c530_b.jpg&amp;pos=2&amp;rpt=simage&amp;stype=image&amp;lr=63&amp;noreask=1&amp;source=wiz&amp;uinfo=sw-1366-sh-768-ww-1345-wh-583-pd-1-wp-16x9_1366x768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yandex.ru/images/search?text=%D0%BA%D0%B0%D1%80%D1%82%D0%B8%D0%BD%D0%BA%D0%B8%20%D0%B3%D0%BE%D0%BB%D0%BE%D0%BC%D1%8F%D0%BD%D0%BA%D0%B8%20%D0%B1%D0%B0%D0%B9%D0%BA%D0%B0%D0%BB%D1%8C%D1%81%D0%BA%D0%BE%D0%B9&amp;img_url=http://young.rzd.ru/dbmm/images/41/4080/6347912&amp;pos=0&amp;rpt=simage&amp;stype=image&amp;lr=63&amp;noreask=1&amp;source=wiz&amp;uinfo=sw-1366-sh-768-ww-1345-wh-583-pd-1-wp-16x9_1366x768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jpeg"/><Relationship Id="rId4" Type="http://schemas.openxmlformats.org/officeDocument/2006/relationships/hyperlink" Target="http://yandex.ru/images/search?text=%D0%BA%D0%B0%D1%80%D1%82%D0%B8%D0%BD%D0%BA%D0%B8%20%D0%B3%D0%BE%D0%BB%D0%BE%D0%BC%D1%8F%D0%BD%D0%BA%D0%B8%20%D0%B1%D0%B0%D0%B9%D0%BA%D0%B0%D0%BB%D1%8C%D1%81%D0%BA%D0%BE%D0%B9&amp;img_url=http://zooex.baikal.ru/pictures/fish/golom1_1.jpg&amp;pos=2&amp;rpt=simage&amp;stype=image&amp;lr=63&amp;noreask=1&amp;source=wiz&amp;uinfo=sw-1366-sh-768-ww-1345-wh-583-pd-1-wp-16x9_1366x768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hyperlink" Target="http://yandex.ru/images/search?text=%D0%BA%D0%B0%D1%80%D1%82%D0%B8%D0%BD%D0%BA%D0%B8%20%D0%B3%D0%BE%D0%BB%D0%BE%D0%BC%D1%8F%D0%BD%D0%BA%D0%B8%20%D0%B1%D0%B0%D0%B9%D0%BA%D0%B0%D0%BB%D1%8C%D1%81%D0%BA%D0%BE%D0%B9&amp;img_url=http://nature.baikal.ru/phs/norm/35/35635.jpg&amp;pos=3&amp;rpt=simage&amp;stype=image&amp;lr=63&amp;noreask=1&amp;source=wiz&amp;uinfo=sw-1366-sh-768-ww-1345-wh-583-pd-1-wp-16x9_1366x768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hyperlink" Target="http://yandex.ru/images/search?text=%D0%B2%D0%B5%D1%82%D1%80%D1%8B%20%D0%B1%D0%B0%D0%B9%D0%BA%D0%B0%D0%BB%D0%B0%20%D0%BA%D0%B0%D1%80%D1%82%D0%B8%D0%BD%D0%BA%D0%B8&amp;img_url=http://www.imageup.ru/img290/1000447/27099404_ozero_baykal.jpg&amp;pos=2&amp;rpt=simage&amp;stype=image&amp;lr=63&amp;noreask=1&amp;source=wiz&amp;uinfo=sw-1366-sh-768-ww-1345-wh-583-pd-1-wp-16x9_1366x768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jpeg"/><Relationship Id="rId4" Type="http://schemas.openxmlformats.org/officeDocument/2006/relationships/hyperlink" Target="http://yandex.ru/images/search?text=%D0%B2%D0%B5%D1%82%D1%80%D1%8B%20%D0%B1%D0%B0%D0%B9%D0%BA%D0%B0%D0%BB%D0%B0%20%D0%BA%D0%B0%D1%80%D1%82%D0%B8%D0%BD%D0%BA%D0%B8&amp;img_url=http://becti.net/uploads/posts/2010-05/becti_net_r426662d05t113405n9.jpg&amp;pos=4&amp;rpt=simage&amp;stype=image&amp;lr=63&amp;noreask=1&amp;source=wiz&amp;uinfo=sw-1366-sh-768-ww-1345-wh-583-pd-1-wp-16x9_1366x768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hyperlink" Target="http://yandex.ru/images/search?text=%D0%B1%D0%B0%D0%B9%D0%BA%D0%B0%D0%BB%D1%8C%D1%81%D0%BA%D0%B8%D0%B9%20%D1%81%D0%BE%D0%BC%20%D0%BA%D0%B0%D1%80%D1%82%D0%B8%D0%BD%D0%BA%D0%B8&amp;img_url=http://mosfoodnews.ru/files/articles/rib3b.jpg&amp;pos=1&amp;rpt=simage&amp;stype=image&amp;lr=63&amp;noreask=1&amp;source=wiz&amp;uinfo=sw-1366-sh-768-ww-1345-wh-583-pd-1-wp-16x9_1366x768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hyperlink" Target="http://yandex.ru/images/search?text=%D0%BA%D0%B0%D1%80%D1%82%D0%B8%D0%BD%D0%BA%D0%B8%20%D0%B3%D0%BE%D0%BB%D0%BE%D0%BC%D1%8F%D0%BD%D0%BA%D0%B8%20%D0%B1%D0%B0%D0%B9%D0%BA%D0%B0%D0%BB%D1%8C%D1%81%D0%BA%D0%BE%D0%B9&amp;img_url=http://young.rzd.ru/dbmm/images/41/4080/6347912&amp;pos=0&amp;rpt=simage&amp;stype=image&amp;lr=63&amp;noreask=1&amp;source=wiz&amp;uinfo=sw-1366-sh-768-ww-1345-wh-583-pd-1-wp-16x9_1366x768" TargetMode="Externa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yandex.ru/images/search?text=%D1%84%D0%BE%D1%82%D0%BE%20%D0%B2%D0%BE%D0%B4%D1%8B%20%D0%91%D0%B0%D0%B9%D0%BA%D0%B0%D0%BB%D0%B0,%20%D0%B1%D1%83%D1%80%D1%8F%D1%82%D1%8B&amp;img_url=http://cdn-nus-2.pinme.ru/pin-upload-static/photos/ab62a9a077844a23b18892cce684c530_b.jpg&amp;pos=2&amp;rpt=simage&amp;stype=image&amp;lr=63&amp;noreask=1&amp;source=wiz&amp;uinfo=sw-1366-sh-768-ww-1345-wh-583-pd-1-wp-16x9_1366x768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s5y.narod.ru/&#1084;&#1072;&#1075;&#1072;&#1079;&#1080;&#1085;%20&#1086;&#1090;WebMoney%20&#1074;%203%20&#1089;&#1090;&#1088;/magicbaikal/baikal-91f28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yandex.ru/images/search?text=%D1%84%D0%BE%D1%82%D0%BE%20%D0%BE%D1%81%D1%82%D1%80%D0%BE%D0%B2%20%D0%9E%D0%BB%D1%8C%D1%85%D0%BE%D0%BD&amp;img_url=http://cs411228.vk.me/v411228329/474a/CHTnZwUVhbg.jpg&amp;pos=2&amp;rpt=simage&amp;stype=image&amp;lr=63&amp;noreask=1&amp;source=wiz&amp;uinfo=sw-1366-sh-768-ww-1345-wh-583-pd-1-wp-16x9_1366x768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yandex.ru/images/search?text=%D1%84%D0%BE%D1%82%D0%BE%20%D0%A8%D0%B0%D0%BC%D0%B0%D0%BD%20%D0%BA%D0%B0%D0%BC%D0%B5%D0%BD%D1%8C&amp;img_url=http://g2.s3.forblabla.com/u38/photo3209/20507429292-0/original.jpeg&amp;pos=0&amp;rpt=simage&amp;stype=image&amp;lr=63&amp;noreask=1&amp;source=wiz&amp;uinfo=sw-1366-sh-768-ww-1345-wh-583-pd-1-wp-16x9_1366x768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yandex.ru/images/search?text=%D1%84%D0%BE%D1%82%D0%BE%20%D1%80%D0%B5%D0%BA%D0%B0,%20%D0%B2%D0%BF%D0%B0%D0%B4%D0%B0%D1%8E%D1%89%D0%B0%D1%8F%20%D0%B2%20%D0%91%D0%B0%D0%B9%D0%BA%D0%B0%D0%BB&amp;img_url=http://www.baikalov.ru/gallery/_tmb/350x270/tours/escape/13.jpg&amp;pos=2&amp;rpt=simage&amp;stype=image&amp;lr=63&amp;noreask=1&amp;source=wiz&amp;uinfo=sw-1366-sh-768-ww-1345-wh-583-pd-1-wp-16x9_1366x768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hyperlink" Target="http://yandex.ru/images/search?text=%D1%84%D0%BE%D1%82%D0%BE%20%D1%80%D0%B5%D0%BA%D0%B0,%20%D0%B2%D0%BF%D0%B0%D0%B4%D0%B0%D1%8E%D1%89%D0%B0%D1%8F%20%D0%B2%20%D0%91%D0%B0%D0%B9%D0%BA%D0%B0%D0%BB&amp;img_url=http://www.bylkov.ru/_ph/397/2/53013986.jpg&amp;pos=4&amp;rpt=simage&amp;stype=image&amp;lr=63&amp;noreask=1&amp;source=wiz&amp;uinfo=sw-1366-sh-768-ww-1345-wh-583-pd-1-wp-16x9_1366x768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yandex.ru/images/search?text=%D1%84%D0%BE%D1%82%D0%BE%20%D0%B2%D0%BE%D0%B4%D1%8B%20%D0%91%D0%B0%D0%B9%D0%BA%D0%B0%D0%BB%D0%B0,%20%D0%B1%D1%83%D1%80%D1%8F%D1%82%D1%8B&amp;img_url=http://img4.joyreactor.cc/pics/post/art-%D0%B1%D0%B0%D0%B9%D0%BA%D0%B0%D0%BB-%D0%BB%D0%B5%D0%B4-%D0%BF%D1%80%D0%B8%D1%80%D0%BE%D0%B4%D0%B0-113824.jpeg&amp;pos=3&amp;rpt=simage&amp;stype=image&amp;lr=63&amp;noreask=1&amp;source=wiz&amp;uinfo=sw-1366-sh-768-ww-1345-wh-583-pd-1-wp-16x9_1366x768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yandex.ru/images/search?text=%D0%BA%D0%B0%D1%80%D1%82%D0%B8%D0%BD%D0%BA%D0%B8%20,%20%D0%91%D0%B5%D1%80%D0%BA%D1%83%D1%82&amp;img_url=http://megalife.com.ua/uploads/posts/2012-11/thumbs/1354031468_besthdwallpaperspack771_14.jpg&amp;pos=4&amp;rpt=simage&amp;stype=image&amp;lr=63&amp;noreask=1&amp;source=wiz&amp;uinfo=sw-1366-sh-768-ww-1345-wh-583-pd-1-wp-16x9_1366x768" TargetMode="External"/><Relationship Id="rId13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2.jpeg"/><Relationship Id="rId12" Type="http://schemas.openxmlformats.org/officeDocument/2006/relationships/hyperlink" Target="http://yandex.ru/images/search?text=%D0%BA%D0%B0%D1%80%D1%82%D0%B8%D0%BD%D0%BA%D0%B8%20%D0%B1%D0%B0%D0%B9%D0%BA%D0%B0%D0%BB%D1%8C%D1%81%D0%BA%D0%B8%D0%B9%20%D0%BE%D1%81%D0%B5%D1%82%D1%80&amp;img_url=http://images.prom.ua/15711698_w200_h200_osetr.jpg&amp;pos=1&amp;rpt=simage&amp;stype=image&amp;lr=63&amp;noreask=1&amp;source=wiz&amp;uinfo=sw-1366-sh-768-ww-1345-wh-583-pd-1-wp-16x9_1366x768" TargetMode="External"/><Relationship Id="rId2" Type="http://schemas.openxmlformats.org/officeDocument/2006/relationships/hyperlink" Target="http://yandex.ru/images/search?viewport=narrow&amp;text=%D0%B4%D1%80%D0%BE%D1%84%D0%B0%20%D1%84%D0%BE%D1%82%D0%BE&amp;img_url=http://loveopium.ru/content/2011/03/72b6fe826f5e_12695/33.jpg&amp;pos=5&amp;uinfo=sw-1366-sh-768-ww-967-wh-439-pd-1-wp-16x9_1366x768&amp;rpt=simage&amp;_=1423099602867&amp;pin=1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yandex.ru/images/search?text=%D0%BA%D0%B0%D1%80%D1%82%D0%B8%D0%BD%D0%BA%D0%B8%20%D1%82%D0%B0%D0%B9%D0%BC%D0%B5%D0%BD%D1%8C&amp;img_url=http://krai.myschool44.edu.ru/pics/zhivotnyj_mir/tajmen.png&amp;pos=0&amp;rpt=simage&amp;stype=image&amp;lr=63&amp;noreask=1&amp;source=wiz&amp;uinfo=sw-1366-sh-768-ww-1345-wh-583-pd-1-wp-16x9_1366x768" TargetMode="External"/><Relationship Id="rId11" Type="http://schemas.openxmlformats.org/officeDocument/2006/relationships/image" Target="../media/image14.jpeg"/><Relationship Id="rId5" Type="http://schemas.openxmlformats.org/officeDocument/2006/relationships/image" Target="../media/image11.jpeg"/><Relationship Id="rId10" Type="http://schemas.openxmlformats.org/officeDocument/2006/relationships/hyperlink" Target="http://yandex.ru/images/search?text=%D0%BA%D0%B0%D1%80%D1%82%D0%B8%D0%BD%D0%BA%D0%B8%20%D0%BB%D0%B5%D1%81%D0%BD%D0%BE%D0%B9%20%D1%81%D0%B5%D0%B2%D0%B5%D1%80%D0%BD%D1%8B%D0%B9%20%D0%BE%D0%BB%D0%B5%D0%BD%D1%8C&amp;img_url=http://img0.liveinternet.ru/images/attach/c/6/89/252/89252046_1342007182_1330163375_severnyjolen.jpg&amp;pos=2&amp;rpt=simage&amp;stype=image&amp;lr=63&amp;noreask=1&amp;source=wiz&amp;uinfo=sw-1366-sh-768-ww-1345-wh-583-pd-1-wp-16x9_1366x768" TargetMode="External"/><Relationship Id="rId4" Type="http://schemas.openxmlformats.org/officeDocument/2006/relationships/hyperlink" Target="http://yandex.ru/images/search?viewport=narrow&amp;text=%D0%B1%D0%B5%D0%BB%D1%8B%D0%B9%20%D0%B1%D0%B0%D0%B9%D0%BA%D0%B0%D0%BB%D1%8C%D1%81%D0%BA%D0%B8%D0%B9%20%D1%85%D0%B0%D1%80%D0%B8%D1%83%D1%81%20%D1%84%D0%BE%D1%82%D0%BE&amp;img_url=http://tnu.podelise.ru/pars_docs/refs/346/345732/345732_html_m4f531611.png&amp;pos=5&amp;uinfo=sw-1366-sh-768-ww-967-wh-439-pd-1-wp-16x9_1366x768&amp;rpt=simage&amp;_=1423099548156&amp;pin=1" TargetMode="External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aikal foto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 t="3096"/>
          <a:stretch>
            <a:fillRect/>
          </a:stretch>
        </p:blipFill>
        <p:spPr>
          <a:xfrm>
            <a:off x="0" y="188913"/>
            <a:ext cx="9144000" cy="6329362"/>
          </a:xfrm>
          <a:noFill/>
          <a:ln/>
        </p:spPr>
      </p:pic>
      <p:sp>
        <p:nvSpPr>
          <p:cNvPr id="8" name="TextBox 7"/>
          <p:cNvSpPr txBox="1"/>
          <p:nvPr/>
        </p:nvSpPr>
        <p:spPr>
          <a:xfrm>
            <a:off x="251520" y="404664"/>
            <a:ext cx="626469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smtClean="0">
                <a:solidFill>
                  <a:schemeClr val="tx2">
                    <a:lumMod val="50000"/>
                  </a:schemeClr>
                </a:solidFill>
                <a:cs typeface="Aharoni" pitchFamily="2" charset="-79"/>
              </a:rPr>
              <a:t>Что мы знаем о Байкале?</a:t>
            </a:r>
          </a:p>
          <a:p>
            <a:endParaRPr lang="ru-RU" sz="4000" dirty="0" smtClean="0">
              <a:solidFill>
                <a:schemeClr val="tx2">
                  <a:lumMod val="50000"/>
                </a:schemeClr>
              </a:solidFill>
              <a:cs typeface="Aharoni" pitchFamily="2" charset="-79"/>
            </a:endParaRPr>
          </a:p>
          <a:p>
            <a:endParaRPr lang="ru-RU" sz="4000" dirty="0" smtClean="0">
              <a:solidFill>
                <a:schemeClr val="tx2">
                  <a:lumMod val="50000"/>
                </a:schemeClr>
              </a:solidFill>
              <a:cs typeface="Aharoni" pitchFamily="2" charset="-79"/>
            </a:endParaRPr>
          </a:p>
          <a:p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cs typeface="Aharoni" pitchFamily="2" charset="-79"/>
              </a:rPr>
              <a:t>Викторина для детей </a:t>
            </a:r>
          </a:p>
          <a:p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cs typeface="Aharoni" pitchFamily="2" charset="-79"/>
              </a:rPr>
              <a:t>и взрослых.</a:t>
            </a:r>
            <a:endParaRPr lang="ru-RU" sz="4000" dirty="0">
              <a:solidFill>
                <a:schemeClr val="tx2">
                  <a:lumMod val="50000"/>
                </a:schemeClr>
              </a:solidFill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Заповедники Байкала.</a:t>
            </a:r>
            <a:endParaRPr lang="ru-RU" dirty="0"/>
          </a:p>
        </p:txBody>
      </p:sp>
      <p:pic>
        <p:nvPicPr>
          <p:cNvPr id="3" name="Рисунок 2" descr="Баргузинский заповедник. (73kb)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988840"/>
            <a:ext cx="2376264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Прибайкальский национальный парк. (69kb)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2420888"/>
            <a:ext cx="216024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Забайкальский национальный парк. (44kb)">
            <a:hlinkClick r:id="rId6" tgtFrame="_blank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3933056"/>
            <a:ext cx="360040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Название промысловой рыбы</a:t>
            </a:r>
            <a:endParaRPr lang="ru-RU" dirty="0"/>
          </a:p>
        </p:txBody>
      </p:sp>
      <p:pic>
        <p:nvPicPr>
          <p:cNvPr id="4" name="Picture 5" descr="байк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5468" y="2132856"/>
            <a:ext cx="6951219" cy="2845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Где зимуют байкальские чайки?</a:t>
            </a:r>
            <a:endParaRPr lang="ru-RU" dirty="0"/>
          </a:p>
        </p:txBody>
      </p:sp>
      <p:pic>
        <p:nvPicPr>
          <p:cNvPr id="9" name="Содержимое 8" descr="http://im2-tub-ru.yandex.net/i?id=21d39c6ecf46b31454fa7326e63f8161-79-144&amp;n=2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16832"/>
            <a:ext cx="5616624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im0-tub-ru.yandex.net/i?id=b34e7bd883a700ceb25186abd71a4219-35-144&amp;n=24">
            <a:hlinkClick r:id="rId2" tgtFrame="_blank"/>
          </p:cNvPr>
          <p:cNvPicPr>
            <a:picLocks noGrp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556792"/>
            <a:ext cx="741682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6172200"/>
            <a:ext cx="8229600" cy="533400"/>
          </a:xfrm>
        </p:spPr>
        <p:txBody>
          <a:bodyPr/>
          <a:lstStyle/>
          <a:p>
            <a:r>
              <a:rPr lang="ru-RU" sz="1800" dirty="0" smtClean="0">
                <a:solidFill>
                  <a:schemeClr val="tx1"/>
                </a:solidFill>
              </a:rPr>
              <a:t> </a:t>
            </a: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59396" name="Picture 4" descr="NERPA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90600" y="381000"/>
            <a:ext cx="7086600" cy="5668963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" descr="nerp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39552" y="548680"/>
            <a:ext cx="7956692" cy="5131718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называется детеныш нерпы?</a:t>
            </a:r>
            <a:endParaRPr lang="ru-RU" dirty="0"/>
          </a:p>
        </p:txBody>
      </p:sp>
      <p:pic>
        <p:nvPicPr>
          <p:cNvPr id="4" name="Содержимое 3" descr="imagesCAGKKVNC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88840"/>
            <a:ext cx="5256584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http://im0-tub-ru.yandex.net/i?id=8eaad8c3811eb5d9cacea740d646f712-142-144&amp;n=24">
            <a:hlinkClick r:id="rId2" tgtFrame="_blank"/>
          </p:cNvPr>
          <p:cNvPicPr>
            <a:picLocks noGrp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3789040"/>
            <a:ext cx="504056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0-tub-ru.yandex.net/i?id=d5a38cfa2ebceef89381f776cf506c2f-30-144&amp;n=24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1268760"/>
            <a:ext cx="360040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0-tub-ru.yandex.net/i?id=000b30577368c9631820ebcad0bc88a1-16-144&amp;n=24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268760"/>
            <a:ext cx="6480719" cy="424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0-tub-ru.yandex.net/i?id=525733e25e1af57dc878b3175eec3b66-82-144&amp;n=24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908720"/>
            <a:ext cx="338437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im0-tub-ru.yandex.net/i?id=486b19c6a0824f71361a119cf6ea543b-40-144&amp;n=24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43312" y="2809874"/>
            <a:ext cx="4457080" cy="2491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нгара Каскад ГЭС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620688"/>
            <a:ext cx="3793405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0-tub-ru.yandex.net/i?id=fe112f319edaa7125c023b9f054e4311-126-144&amp;n=24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501008"/>
            <a:ext cx="3206477" cy="2390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5" descr="байк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1052736"/>
            <a:ext cx="3506452" cy="1435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Содержимое 5" descr="http://im0-tub-ru.yandex.net/i?id=8eaad8c3811eb5d9cacea740d646f712-142-144&amp;n=24">
            <a:hlinkClick r:id="rId5" tgtFrame="_blank"/>
          </p:cNvPr>
          <p:cNvPicPr>
            <a:picLocks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2996952"/>
            <a:ext cx="309634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im0-tub-ru.yandex.net/i?id=b34e7bd883a700ceb25186abd71a4219-35-144&amp;n=24">
            <a:hlinkClick r:id="rId2" tgtFrame="_blank"/>
          </p:cNvPr>
          <p:cNvPicPr>
            <a:picLocks noGrp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556792"/>
            <a:ext cx="741682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абайкальский национальный парк. (44kb)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196752"/>
            <a:ext cx="244827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0-tub-ru.yandex.net/i?id=5afd863d657efd18731360119322f0ce-101-144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356992"/>
            <a:ext cx="3158525" cy="2085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imagesCAMQ30CL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3501008"/>
            <a:ext cx="302433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дятел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620688"/>
            <a:ext cx="3240360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Спасибо за внимание !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нгара ре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132856"/>
            <a:ext cx="6147767" cy="4119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Какая река не впадает в Байкал?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Самый большой остров на Байкале?</a:t>
            </a:r>
            <a:endParaRPr lang="ru-RU" dirty="0"/>
          </a:p>
        </p:txBody>
      </p:sp>
      <p:pic>
        <p:nvPicPr>
          <p:cNvPr id="3" name="Рисунок 2" descr="http://im0-tub-ru.yandex.net/i?id=ea3daf635346961fead9b9a1173096d2-106-144&amp;n=24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132856"/>
            <a:ext cx="6048672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называется этот камень?</a:t>
            </a:r>
            <a:endParaRPr lang="ru-RU" dirty="0"/>
          </a:p>
        </p:txBody>
      </p:sp>
      <p:pic>
        <p:nvPicPr>
          <p:cNvPr id="3" name="Рисунок 2" descr="http://im0-tub-ru.yandex.net/i?id=1e028af0bb8ef29744762c3d6ab4535e-94-144&amp;n=24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2204864"/>
            <a:ext cx="6336704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im0-tub-ru.yandex.net/i?id=d1173fffcf1581a39a0a19bed9c990b1-31-144&amp;n=24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124744"/>
            <a:ext cx="288032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m0-tub-ru.yandex.net/i?id=fddb0e1478e38b041444645c29f69a1d-29-144&amp;n=24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2492896"/>
            <a:ext cx="403244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нгара ре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268760"/>
            <a:ext cx="7488832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0-tub-ru.yandex.net/i?id=5e05af3c19dcfb4a82dd7353fc536af1-03-144&amp;n=24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124744"/>
            <a:ext cx="6480720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Они </a:t>
            </a:r>
            <a:r>
              <a:rPr lang="ru-RU" dirty="0" smtClean="0"/>
              <a:t>занесены в Красную </a:t>
            </a:r>
            <a:r>
              <a:rPr lang="ru-RU" dirty="0" smtClean="0"/>
              <a:t>книгу</a:t>
            </a:r>
            <a:endParaRPr lang="ru-RU" dirty="0"/>
          </a:p>
        </p:txBody>
      </p:sp>
      <p:pic>
        <p:nvPicPr>
          <p:cNvPr id="3" name="Рисунок 2" descr="http://im1-tub-ru.yandex.net/i?id=062800d5deb01fa284eced6ac31a9f90-134-144&amp;n=24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916832"/>
            <a:ext cx="159067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m3-tub-ru.yandex.net/i?id=340f30db9baf809f7fac027479ba71f0-91-144&amp;n=24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5776" y="1916832"/>
            <a:ext cx="223224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0-tub-ru.yandex.net/i?id=8dc292395bee20ef6695784b66a81ac5-77-144&amp;n=24">
            <a:hlinkClick r:id="rId6" tgtFrame="_blank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7544" y="3645024"/>
            <a:ext cx="208823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0-tub-ru.yandex.net/i?id=0aa550f231abd82c5e7d3ed9ce4ed0d0-113-144&amp;n=24">
            <a:hlinkClick r:id="rId8" tgtFrame="_blank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92080" y="1916832"/>
            <a:ext cx="266429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0-tub-ru.yandex.net/i?id=91b235838cdf2275ccc4945639f675fc-76-144&amp;n=24">
            <a:hlinkClick r:id="rId10" tgtFrame="_blank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220072" y="4005064"/>
            <a:ext cx="273747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0-tub-ru.yandex.net/i?id=a3d147cfec500e02029517b69e74affc-02-144&amp;n=24">
            <a:hlinkClick r:id="rId12" tgtFrame="_blank"/>
          </p:cNvPr>
          <p:cNvPicPr/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483768" y="4581128"/>
            <a:ext cx="244827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</TotalTime>
  <Words>57</Words>
  <Application>Microsoft Office PowerPoint</Application>
  <PresentationFormat>Экран (4:3)</PresentationFormat>
  <Paragraphs>16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Поток</vt:lpstr>
      <vt:lpstr>Слайд 1</vt:lpstr>
      <vt:lpstr>Слайд 2</vt:lpstr>
      <vt:lpstr>Какая река не впадает в Байкал?</vt:lpstr>
      <vt:lpstr>Самый большой остров на Байкале?</vt:lpstr>
      <vt:lpstr>Как называется этот камень?</vt:lpstr>
      <vt:lpstr>Слайд 6</vt:lpstr>
      <vt:lpstr>Слайд 7</vt:lpstr>
      <vt:lpstr>Слайд 8</vt:lpstr>
      <vt:lpstr>Они занесены в Красную книгу</vt:lpstr>
      <vt:lpstr>Заповедники Байкала.</vt:lpstr>
      <vt:lpstr>Название промысловой рыбы</vt:lpstr>
      <vt:lpstr>Где зимуют байкальские чайки?</vt:lpstr>
      <vt:lpstr>Слайд 13</vt:lpstr>
      <vt:lpstr> </vt:lpstr>
      <vt:lpstr>Слайд 15</vt:lpstr>
      <vt:lpstr>Как называется детеныш нерпы?</vt:lpstr>
      <vt:lpstr>Слайд 17</vt:lpstr>
      <vt:lpstr>Слайд 18</vt:lpstr>
      <vt:lpstr>Слайд 19</vt:lpstr>
      <vt:lpstr>Слайд 20</vt:lpstr>
      <vt:lpstr>Слайд 21</vt:lpstr>
      <vt:lpstr>Слайд 22</vt:lpstr>
      <vt:lpstr>Спасибо за внимание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9</cp:revision>
  <dcterms:created xsi:type="dcterms:W3CDTF">2015-02-04T01:11:28Z</dcterms:created>
  <dcterms:modified xsi:type="dcterms:W3CDTF">2015-02-05T01:40:41Z</dcterms:modified>
</cp:coreProperties>
</file>