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61" r:id="rId2"/>
    <p:sldId id="269" r:id="rId3"/>
    <p:sldId id="265" r:id="rId4"/>
    <p:sldId id="266" r:id="rId5"/>
    <p:sldId id="267" r:id="rId6"/>
    <p:sldId id="270" r:id="rId7"/>
    <p:sldId id="271" r:id="rId8"/>
    <p:sldId id="272" r:id="rId9"/>
    <p:sldId id="273" r:id="rId10"/>
    <p:sldId id="268" r:id="rId11"/>
    <p:sldId id="258" r:id="rId12"/>
    <p:sldId id="260" r:id="rId13"/>
    <p:sldId id="274" r:id="rId14"/>
    <p:sldId id="263" r:id="rId15"/>
    <p:sldId id="259" r:id="rId16"/>
    <p:sldId id="257" r:id="rId17"/>
    <p:sldId id="264" r:id="rId18"/>
    <p:sldId id="275" r:id="rId19"/>
    <p:sldId id="278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BCF75-47DD-4E8F-8031-ABBB1709D24D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FB7D6-5434-4167-A160-D97541D6C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1FB8A-330E-4AE2-9BBA-45F5998DB47B}" type="slidenum">
              <a:rPr lang="ru-RU"/>
              <a:pPr/>
              <a:t>14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s5y.narod.ru/&#1084;&#1072;&#1075;&#1072;&#1079;&#1080;&#1085;%20&#1086;&#1090;WebMoney%20&#1074;%203%20&#1089;&#1090;&#1088;/magicbaikal/baikal-95f26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5y.narod.ru/&#1084;&#1072;&#1075;&#1072;&#1079;&#1080;&#1085;%20&#1086;&#1090;WebMoney%20&#1074;%203%20&#1089;&#1090;&#1088;/magicbaikal/baikal-91f28.htm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s5y.narod.ru/&#1084;&#1072;&#1075;&#1072;&#1079;&#1080;&#1085;%20&#1086;&#1090;WebMoney%20&#1074;%203%20&#1089;&#1090;&#1088;/magicbaikal/baikal-112f24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yandex.ru/images/search?text=%D1%84%D0%BE%D1%82%D0%BE%20%D0%B2%D0%BE%D0%B4%D1%8B%20%D0%91%D0%B0%D0%B9%D0%BA%D0%B0%D0%BB%D0%B0,%20%D0%B1%D1%83%D1%80%D1%8F%D1%82%D1%8B&amp;img_url=http://cdn-nus-2.pinme.ru/pin-upload-static/photos/ab62a9a077844a23b18892cce684c530_b.jpg&amp;pos=2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yandex.ru/images/search?text=%D0%BA%D0%B0%D1%80%D1%82%D0%B8%D0%BD%D0%BA%D0%B8%20%D0%B3%D0%BE%D0%BB%D0%BE%D0%BC%D1%8F%D0%BD%D0%BA%D0%B8%20%D0%B1%D0%B0%D0%B9%D0%BA%D0%B0%D0%BB%D1%8C%D1%81%D0%BA%D0%BE%D0%B9&amp;img_url=http://young.rzd.ru/dbmm/images/41/4080/6347912&amp;pos=0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hyperlink" Target="http://yandex.ru/images/search?text=%D0%BA%D0%B0%D1%80%D1%82%D0%B8%D0%BD%D0%BA%D0%B8%20%D0%B3%D0%BE%D0%BB%D0%BE%D0%BC%D1%8F%D0%BD%D0%BA%D0%B8%20%D0%B1%D0%B0%D0%B9%D0%BA%D0%B0%D0%BB%D1%8C%D1%81%D0%BA%D0%BE%D0%B9&amp;img_url=http://zooex.baikal.ru/pictures/fish/golom1_1.jpg&amp;pos=2&amp;rpt=simage&amp;stype=image&amp;lr=63&amp;noreask=1&amp;source=wiz&amp;uinfo=sw-1366-sh-768-ww-1345-wh-583-pd-1-wp-16x9_1366x76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yandex.ru/images/search?text=%D0%BA%D0%B0%D1%80%D1%82%D0%B8%D0%BD%D0%BA%D0%B8%20%D0%B3%D0%BE%D0%BB%D0%BE%D0%BC%D1%8F%D0%BD%D0%BA%D0%B8%20%D0%B1%D0%B0%D0%B9%D0%BA%D0%B0%D0%BB%D1%8C%D1%81%D0%BA%D0%BE%D0%B9&amp;img_url=http://nature.baikal.ru/phs/norm/35/35635.jpg&amp;pos=3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yandex.ru/images/search?text=%D0%B2%D0%B5%D1%82%D1%80%D1%8B%20%D0%B1%D0%B0%D0%B9%D0%BA%D0%B0%D0%BB%D0%B0%20%D0%BA%D0%B0%D1%80%D1%82%D0%B8%D0%BD%D0%BA%D0%B8&amp;img_url=http://www.imageup.ru/img290/1000447/27099404_ozero_baykal.jpg&amp;pos=2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hyperlink" Target="http://yandex.ru/images/search?text=%D0%B2%D0%B5%D1%82%D1%80%D1%8B%20%D0%B1%D0%B0%D0%B9%D0%BA%D0%B0%D0%BB%D0%B0%20%D0%BA%D0%B0%D1%80%D1%82%D0%B8%D0%BD%D0%BA%D0%B8&amp;img_url=http://becti.net/uploads/posts/2010-05/becti_net_r426662d05t113405n9.jpg&amp;pos=4&amp;rpt=simage&amp;stype=image&amp;lr=63&amp;noreask=1&amp;source=wiz&amp;uinfo=sw-1366-sh-768-ww-1345-wh-583-pd-1-wp-16x9_1366x76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yandex.ru/images/search?text=%D0%B1%D0%B0%D0%B9%D0%BA%D0%B0%D0%BB%D1%8C%D1%81%D0%BA%D0%B8%D0%B9%20%D1%81%D0%BE%D0%BC%20%D0%BA%D0%B0%D1%80%D1%82%D0%B8%D0%BD%D0%BA%D0%B8&amp;img_url=http://mosfoodnews.ru/files/articles/rib3b.jpg&amp;pos=1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hyperlink" Target="http://yandex.ru/images/search?text=%D0%BA%D0%B0%D1%80%D1%82%D0%B8%D0%BD%D0%BA%D0%B8%20%D0%B3%D0%BE%D0%BB%D0%BE%D0%BC%D1%8F%D0%BD%D0%BA%D0%B8%20%D0%B1%D0%B0%D0%B9%D0%BA%D0%B0%D0%BB%D1%8C%D1%81%D0%BA%D0%BE%D0%B9&amp;img_url=http://young.rzd.ru/dbmm/images/41/4080/6347912&amp;pos=0&amp;rpt=simage&amp;stype=image&amp;lr=63&amp;noreask=1&amp;source=wiz&amp;uinfo=sw-1366-sh-768-ww-1345-wh-583-pd-1-wp-16x9_1366x768" TargetMode="Externa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yandex.ru/images/search?text=%D1%84%D0%BE%D1%82%D0%BE%20%D0%B2%D0%BE%D0%B4%D1%8B%20%D0%91%D0%B0%D0%B9%D0%BA%D0%B0%D0%BB%D0%B0,%20%D0%B1%D1%83%D1%80%D1%8F%D1%82%D1%8B&amp;img_url=http://cdn-nus-2.pinme.ru/pin-upload-static/photos/ab62a9a077844a23b18892cce684c530_b.jpg&amp;pos=2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5y.narod.ru/&#1084;&#1072;&#1075;&#1072;&#1079;&#1080;&#1085;%20&#1086;&#1090;WebMoney%20&#1074;%203%20&#1089;&#1090;&#1088;/magicbaikal/baikal-91f28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1%84%D0%BE%D1%82%D0%BE%20%D0%BE%D1%81%D1%82%D1%80%D0%BE%D0%B2%20%D0%9E%D0%BB%D1%8C%D1%85%D0%BE%D0%BD&amp;img_url=http://cs411228.vk.me/v411228329/474a/CHTnZwUVhbg.jpg&amp;pos=2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1%84%D0%BE%D1%82%D0%BE%20%D0%A8%D0%B0%D0%BC%D0%B0%D0%BD%20%D0%BA%D0%B0%D0%BC%D0%B5%D0%BD%D1%8C&amp;img_url=http://g2.s3.forblabla.com/u38/photo3209/20507429292-0/original.jpeg&amp;pos=0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yandex.ru/images/search?text=%D1%84%D0%BE%D1%82%D0%BE%20%D1%80%D0%B5%D0%BA%D0%B0,%20%D0%B2%D0%BF%D0%B0%D0%B4%D0%B0%D1%8E%D1%89%D0%B0%D1%8F%20%D0%B2%20%D0%91%D0%B0%D0%B9%D0%BA%D0%B0%D0%BB&amp;img_url=http://www.baikalov.ru/gallery/_tmb/350x270/tours/escape/13.jpg&amp;pos=2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yandex.ru/images/search?text=%D1%84%D0%BE%D1%82%D0%BE%20%D1%80%D0%B5%D0%BA%D0%B0,%20%D0%B2%D0%BF%D0%B0%D0%B4%D0%B0%D1%8E%D1%89%D0%B0%D1%8F%20%D0%B2%20%D0%91%D0%B0%D0%B9%D0%BA%D0%B0%D0%BB&amp;img_url=http://www.bylkov.ru/_ph/397/2/53013986.jpg&amp;pos=4&amp;rpt=simage&amp;stype=image&amp;lr=63&amp;noreask=1&amp;source=wiz&amp;uinfo=sw-1366-sh-768-ww-1345-wh-583-pd-1-wp-16x9_1366x76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yandex.ru/images/search?text=%D1%84%D0%BE%D1%82%D0%BE%20%D0%B2%D0%BE%D0%B4%D1%8B%20%D0%91%D0%B0%D0%B9%D0%BA%D0%B0%D0%BB%D0%B0,%20%D0%B1%D1%83%D1%80%D1%8F%D1%82%D1%8B&amp;img_url=http://img4.joyreactor.cc/pics/post/art-%D0%B1%D0%B0%D0%B9%D0%BA%D0%B0%D0%BB-%D0%BB%D0%B5%D0%B4-%D0%BF%D1%80%D0%B8%D1%80%D0%BE%D0%B4%D0%B0-113824.jpeg&amp;pos=3&amp;rpt=simage&amp;stype=image&amp;lr=63&amp;noreask=1&amp;source=wiz&amp;uinfo=sw-1366-sh-768-ww-1345-wh-583-pd-1-wp-16x9_1366x768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text=%D0%BA%D0%B0%D1%80%D1%82%D0%B8%D0%BD%D0%BA%D0%B8%20,%20%D0%91%D0%B5%D1%80%D0%BA%D1%83%D1%82&amp;img_url=http://megalife.com.ua/uploads/posts/2012-11/thumbs/1354031468_besthdwallpaperspack771_14.jpg&amp;pos=4&amp;rpt=simage&amp;stype=image&amp;lr=63&amp;noreask=1&amp;source=wiz&amp;uinfo=sw-1366-sh-768-ww-1345-wh-583-pd-1-wp-16x9_1366x768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12" Type="http://schemas.openxmlformats.org/officeDocument/2006/relationships/hyperlink" Target="http://yandex.ru/images/search?text=%D0%BA%D0%B0%D1%80%D1%82%D0%B8%D0%BD%D0%BA%D0%B8%20%D0%B1%D0%B0%D0%B9%D0%BA%D0%B0%D0%BB%D1%8C%D1%81%D0%BA%D0%B8%D0%B9%20%D0%BE%D1%81%D0%B5%D1%82%D1%80&amp;img_url=http://images.prom.ua/15711698_w200_h200_osetr.jpg&amp;pos=1&amp;rpt=simage&amp;stype=image&amp;lr=63&amp;noreask=1&amp;source=wiz&amp;uinfo=sw-1366-sh-768-ww-1345-wh-583-pd-1-wp-16x9_1366x768" TargetMode="External"/><Relationship Id="rId2" Type="http://schemas.openxmlformats.org/officeDocument/2006/relationships/hyperlink" Target="http://yandex.ru/images/search?viewport=narrow&amp;text=%D0%B4%D1%80%D0%BE%D1%84%D0%B0%20%D1%84%D0%BE%D1%82%D0%BE&amp;img_url=http://loveopium.ru/content/2011/03/72b6fe826f5e_12695/33.jpg&amp;pos=5&amp;uinfo=sw-1366-sh-768-ww-967-wh-439-pd-1-wp-16x9_1366x768&amp;rpt=simage&amp;_=1423099602867&amp;pin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yandex.ru/images/search?text=%D0%BA%D0%B0%D1%80%D1%82%D0%B8%D0%BD%D0%BA%D0%B8%20%D1%82%D0%B0%D0%B9%D0%BC%D0%B5%D0%BD%D1%8C&amp;img_url=http://krai.myschool44.edu.ru/pics/zhivotnyj_mir/tajmen.png&amp;pos=0&amp;rpt=simage&amp;stype=image&amp;lr=63&amp;noreask=1&amp;source=wiz&amp;uinfo=sw-1366-sh-768-ww-1345-wh-583-pd-1-wp-16x9_1366x768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yandex.ru/images/search?text=%D0%BA%D0%B0%D1%80%D1%82%D0%B8%D0%BD%D0%BA%D0%B8%20%D0%BB%D0%B5%D1%81%D0%BD%D0%BE%D0%B9%20%D1%81%D0%B5%D0%B2%D0%B5%D1%80%D0%BD%D1%8B%D0%B9%20%D0%BE%D0%BB%D0%B5%D0%BD%D1%8C&amp;img_url=http://img0.liveinternet.ru/images/attach/c/6/89/252/89252046_1342007182_1330163375_severnyjolen.jpg&amp;pos=2&amp;rpt=simage&amp;stype=image&amp;lr=63&amp;noreask=1&amp;source=wiz&amp;uinfo=sw-1366-sh-768-ww-1345-wh-583-pd-1-wp-16x9_1366x768" TargetMode="External"/><Relationship Id="rId4" Type="http://schemas.openxmlformats.org/officeDocument/2006/relationships/hyperlink" Target="http://yandex.ru/images/search?viewport=narrow&amp;text=%D0%B1%D0%B5%D0%BB%D1%8B%D0%B9%20%D0%B1%D0%B0%D0%B9%D0%BA%D0%B0%D0%BB%D1%8C%D1%81%D0%BA%D0%B8%D0%B9%20%D1%85%D0%B0%D1%80%D0%B8%D1%83%D1%81%20%D1%84%D0%BE%D1%82%D0%BE&amp;img_url=http://tnu.podelise.ru/pars_docs/refs/346/345732/345732_html_m4f531611.png&amp;pos=5&amp;uinfo=sw-1366-sh-768-ww-967-wh-439-pd-1-wp-16x9_1366x768&amp;rpt=simage&amp;_=1423099548156&amp;pin=1" TargetMode="Externa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ikal foto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t="3096"/>
          <a:stretch>
            <a:fillRect/>
          </a:stretch>
        </p:blipFill>
        <p:spPr>
          <a:xfrm>
            <a:off x="0" y="188913"/>
            <a:ext cx="9144000" cy="6329362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251520" y="404664"/>
            <a:ext cx="62646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Что мы знаем о Байкале?</a:t>
            </a:r>
          </a:p>
          <a:p>
            <a:endParaRPr lang="ru-RU" sz="4000" dirty="0" smtClean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  <a:p>
            <a:endParaRPr lang="ru-RU" sz="4000" dirty="0" smtClean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Викторина для детей </a:t>
            </a:r>
          </a:p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и взрослых.</a:t>
            </a:r>
            <a:endParaRPr lang="ru-RU" sz="40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Заповедники Байкала.</a:t>
            </a:r>
            <a:endParaRPr lang="ru-RU" dirty="0"/>
          </a:p>
        </p:txBody>
      </p:sp>
      <p:pic>
        <p:nvPicPr>
          <p:cNvPr id="3" name="Рисунок 2" descr="Баргузинский заповедник. (73kb)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Прибайкальский национальный парк. (69kb)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420888"/>
            <a:ext cx="21602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абайкальский национальный парк. (44kb)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933056"/>
            <a:ext cx="36004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Название промысловой рыбы</a:t>
            </a:r>
            <a:endParaRPr lang="ru-RU" dirty="0"/>
          </a:p>
        </p:txBody>
      </p:sp>
      <p:pic>
        <p:nvPicPr>
          <p:cNvPr id="4" name="Picture 5" descr="байк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68" y="2132856"/>
            <a:ext cx="6951219" cy="284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зимуют байкальские чайки?</a:t>
            </a:r>
            <a:endParaRPr lang="ru-RU" dirty="0"/>
          </a:p>
        </p:txBody>
      </p:sp>
      <p:pic>
        <p:nvPicPr>
          <p:cNvPr id="9" name="Содержимое 8" descr="http://im2-tub-ru.yandex.net/i?id=21d39c6ecf46b31454fa7326e63f8161-79-144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56166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b34e7bd883a700ceb25186abd71a4219-35-144&amp;n=24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74168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6172200"/>
            <a:ext cx="8229600" cy="53340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9396" name="Picture 4" descr="NERP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81000"/>
            <a:ext cx="7086600" cy="56689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ner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2" y="548680"/>
            <a:ext cx="7956692" cy="513171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называется детеныш нерпы?</a:t>
            </a:r>
            <a:endParaRPr lang="ru-RU" dirty="0"/>
          </a:p>
        </p:txBody>
      </p:sp>
      <p:pic>
        <p:nvPicPr>
          <p:cNvPr id="4" name="Содержимое 3" descr="imagesCAGKKVN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525658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im0-tub-ru.yandex.net/i?id=8eaad8c3811eb5d9cacea740d646f712-142-144&amp;n=24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789040"/>
            <a:ext cx="50405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d5a38cfa2ebceef89381f776cf506c2f-30-144&amp;n=24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268760"/>
            <a:ext cx="36004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000b30577368c9631820ebcad0bc88a1-16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6480719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525733e25e1af57dc878b3175eec3b66-82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33843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0-tub-ru.yandex.net/i?id=486b19c6a0824f71361a119cf6ea543b-40-144&amp;n=24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12" y="2809874"/>
            <a:ext cx="4457080" cy="249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гара Каскад ГЭС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620688"/>
            <a:ext cx="379340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fe112f319edaa7125c023b9f054e4311-126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01008"/>
            <a:ext cx="3206477" cy="239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бай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052736"/>
            <a:ext cx="3506452" cy="143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5" descr="http://im0-tub-ru.yandex.net/i?id=8eaad8c3811eb5d9cacea740d646f712-142-144&amp;n=24">
            <a:hlinkClick r:id="rId5" tgtFrame="_blank"/>
          </p:cNvPr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996952"/>
            <a:ext cx="309634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b34e7bd883a700ceb25186abd71a4219-35-144&amp;n=24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74168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байкальский национальный парк. (44kb)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196752"/>
            <a:ext cx="244827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5afd863d657efd18731360119322f0ce-101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356992"/>
            <a:ext cx="3158525" cy="208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sCAMQ30C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1008"/>
            <a:ext cx="302433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дятел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620688"/>
            <a:ext cx="324036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 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гара р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147767" cy="411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река не впадает в Байкал?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Самый большой остров на Байкале?</a:t>
            </a:r>
            <a:endParaRPr lang="ru-RU" dirty="0"/>
          </a:p>
        </p:txBody>
      </p:sp>
      <p:pic>
        <p:nvPicPr>
          <p:cNvPr id="3" name="Рисунок 2" descr="http://im0-tub-ru.yandex.net/i?id=ea3daf635346961fead9b9a1173096d2-106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132856"/>
            <a:ext cx="604867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называется этот камень?</a:t>
            </a:r>
            <a:endParaRPr lang="ru-RU" dirty="0"/>
          </a:p>
        </p:txBody>
      </p:sp>
      <p:pic>
        <p:nvPicPr>
          <p:cNvPr id="3" name="Рисунок 2" descr="http://im0-tub-ru.yandex.net/i?id=1e028af0bb8ef29744762c3d6ab4535e-94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04864"/>
            <a:ext cx="63367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0-tub-ru.yandex.net/i?id=d1173fffcf1581a39a0a19bed9c990b1-31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0-tub-ru.yandex.net/i?id=fddb0e1478e38b041444645c29f69a1d-29-144&amp;n=24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492896"/>
            <a:ext cx="40324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гара р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48883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5e05af3c19dcfb4a82dd7353fc536af1-03-144&amp;n=24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64807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Они </a:t>
            </a:r>
            <a:r>
              <a:rPr lang="ru-RU" dirty="0" smtClean="0"/>
              <a:t>занесены в Красную </a:t>
            </a:r>
            <a:r>
              <a:rPr lang="ru-RU" dirty="0" smtClean="0"/>
              <a:t>книгу</a:t>
            </a:r>
            <a:endParaRPr lang="ru-RU" dirty="0"/>
          </a:p>
        </p:txBody>
      </p:sp>
      <p:pic>
        <p:nvPicPr>
          <p:cNvPr id="3" name="Рисунок 2" descr="http://im1-tub-ru.yandex.net/i?id=062800d5deb01fa284eced6ac31a9f90-134-144&amp;n=24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15906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-ru.yandex.net/i?id=340f30db9baf809f7fac027479ba71f0-91-144&amp;n=24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916832"/>
            <a:ext cx="22322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8dc292395bee20ef6695784b66a81ac5-77-144&amp;n=24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3645024"/>
            <a:ext cx="20882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0aa550f231abd82c5e7d3ed9ce4ed0d0-113-144&amp;n=24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916832"/>
            <a:ext cx="266429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91b235838cdf2275ccc4945639f675fc-76-144&amp;n=24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0072" y="4005064"/>
            <a:ext cx="273747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a3d147cfec500e02029517b69e74affc-02-144&amp;n=24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83768" y="4581128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57</Words>
  <Application>Microsoft Office PowerPoint</Application>
  <PresentationFormat>Экран (4:3)</PresentationFormat>
  <Paragraphs>16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Какая река не впадает в Байкал?</vt:lpstr>
      <vt:lpstr>Самый большой остров на Байкале?</vt:lpstr>
      <vt:lpstr>Как называется этот камень?</vt:lpstr>
      <vt:lpstr>Слайд 6</vt:lpstr>
      <vt:lpstr>Слайд 7</vt:lpstr>
      <vt:lpstr>Слайд 8</vt:lpstr>
      <vt:lpstr>Они занесены в Красную книгу</vt:lpstr>
      <vt:lpstr>Заповедники Байкала.</vt:lpstr>
      <vt:lpstr>Название промысловой рыбы</vt:lpstr>
      <vt:lpstr>Где зимуют байкальские чайки?</vt:lpstr>
      <vt:lpstr>Слайд 13</vt:lpstr>
      <vt:lpstr> </vt:lpstr>
      <vt:lpstr>Слайд 15</vt:lpstr>
      <vt:lpstr>Как называется детеныш нерпы?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2015-02-04T01:11:28Z</dcterms:created>
  <dcterms:modified xsi:type="dcterms:W3CDTF">2015-02-05T01:40:41Z</dcterms:modified>
</cp:coreProperties>
</file>