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E650-07C2-44EE-BCC6-9FAC3E581FC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FAE8-E49A-42F8-AD49-C99A2566B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E650-07C2-44EE-BCC6-9FAC3E581FC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FAE8-E49A-42F8-AD49-C99A2566B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E650-07C2-44EE-BCC6-9FAC3E581FC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FAE8-E49A-42F8-AD49-C99A2566B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E650-07C2-44EE-BCC6-9FAC3E581FC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FAE8-E49A-42F8-AD49-C99A2566B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E650-07C2-44EE-BCC6-9FAC3E581FC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FAE8-E49A-42F8-AD49-C99A2566B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E650-07C2-44EE-BCC6-9FAC3E581FC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FAE8-E49A-42F8-AD49-C99A2566B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E650-07C2-44EE-BCC6-9FAC3E581FC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FAE8-E49A-42F8-AD49-C99A2566B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E650-07C2-44EE-BCC6-9FAC3E581FC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FAE8-E49A-42F8-AD49-C99A2566B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E650-07C2-44EE-BCC6-9FAC3E581FC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FAE8-E49A-42F8-AD49-C99A2566B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E650-07C2-44EE-BCC6-9FAC3E581FC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FAE8-E49A-42F8-AD49-C99A2566B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E650-07C2-44EE-BCC6-9FAC3E581FC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FAE8-E49A-42F8-AD49-C99A2566B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AE650-07C2-44EE-BCC6-9FAC3E581FC0}" type="datetimeFigureOut">
              <a:rPr lang="ru-RU" smtClean="0"/>
              <a:pPr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BFAE8-E49A-42F8-AD49-C99A2566B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8xc1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2830132" cy="2214578"/>
          </a:xfrm>
          <a:prstGeom prst="rect">
            <a:avLst/>
          </a:prstGeom>
        </p:spPr>
      </p:pic>
      <p:pic>
        <p:nvPicPr>
          <p:cNvPr id="15" name="Рисунок 14" descr="хвост ли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5531" y="285728"/>
            <a:ext cx="3048469" cy="1928826"/>
          </a:xfrm>
          <a:prstGeom prst="rect">
            <a:avLst/>
          </a:prstGeom>
        </p:spPr>
      </p:pic>
      <p:pic>
        <p:nvPicPr>
          <p:cNvPr id="17" name="Рисунок 16" descr="ут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928934"/>
            <a:ext cx="2515699" cy="2143140"/>
          </a:xfrm>
          <a:prstGeom prst="rect">
            <a:avLst/>
          </a:prstGeom>
        </p:spPr>
      </p:pic>
      <p:pic>
        <p:nvPicPr>
          <p:cNvPr id="18" name="Рисунок 17" descr="заяц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2500306"/>
            <a:ext cx="1643073" cy="2729358"/>
          </a:xfrm>
          <a:prstGeom prst="rect">
            <a:avLst/>
          </a:prstGeom>
        </p:spPr>
      </p:pic>
      <p:pic>
        <p:nvPicPr>
          <p:cNvPr id="19" name="Рисунок 18" descr="мыш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2285992"/>
            <a:ext cx="3500462" cy="234605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6000760" y="4786322"/>
            <a:ext cx="1785950" cy="17145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зимн.лес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39" y="142852"/>
            <a:ext cx="2952771" cy="22145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ёж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-1"/>
            <a:ext cx="2643206" cy="2838573"/>
          </a:xfrm>
          <a:prstGeom prst="rect">
            <a:avLst/>
          </a:prstGeom>
        </p:spPr>
      </p:pic>
      <p:pic>
        <p:nvPicPr>
          <p:cNvPr id="6" name="Рисунок 5" descr="лес детс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85728"/>
            <a:ext cx="3286116" cy="239403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643702" y="428604"/>
            <a:ext cx="2143140" cy="207170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ёж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071810"/>
            <a:ext cx="1977390" cy="1500198"/>
          </a:xfrm>
          <a:prstGeom prst="rect">
            <a:avLst/>
          </a:prstGeom>
        </p:spPr>
      </p:pic>
      <p:pic>
        <p:nvPicPr>
          <p:cNvPr id="12" name="Рисунок 11" descr="молоко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3000372"/>
            <a:ext cx="1928826" cy="1864799"/>
          </a:xfrm>
          <a:prstGeom prst="rect">
            <a:avLst/>
          </a:prstGeom>
        </p:spPr>
      </p:pic>
      <p:pic>
        <p:nvPicPr>
          <p:cNvPr id="13" name="Рисунок 12" descr="муравей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2786058"/>
            <a:ext cx="2006940" cy="2071702"/>
          </a:xfrm>
          <a:prstGeom prst="rect">
            <a:avLst/>
          </a:prstGeom>
        </p:spPr>
      </p:pic>
      <p:pic>
        <p:nvPicPr>
          <p:cNvPr id="14" name="Рисунок 13" descr="гриб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2857496"/>
            <a:ext cx="2744620" cy="1824029"/>
          </a:xfrm>
          <a:prstGeom prst="rect">
            <a:avLst/>
          </a:prstGeom>
        </p:spPr>
      </p:pic>
      <p:pic>
        <p:nvPicPr>
          <p:cNvPr id="15" name="Рисунок 14" descr="мышк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0364" y="4714884"/>
            <a:ext cx="3197664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142852"/>
            <a:ext cx="3286148" cy="2286016"/>
          </a:xfrm>
          <a:prstGeom prst="rect">
            <a:avLst/>
          </a:prstGeom>
        </p:spPr>
      </p:pic>
      <p:pic>
        <p:nvPicPr>
          <p:cNvPr id="5" name="Рисунок 4" descr="лес детс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42852"/>
            <a:ext cx="3137852" cy="2286016"/>
          </a:xfrm>
          <a:prstGeom prst="rect">
            <a:avLst/>
          </a:prstGeom>
        </p:spPr>
      </p:pic>
      <p:pic>
        <p:nvPicPr>
          <p:cNvPr id="7" name="Рисунок 6" descr="бел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142852"/>
            <a:ext cx="1966574" cy="2286016"/>
          </a:xfrm>
          <a:prstGeom prst="rect">
            <a:avLst/>
          </a:prstGeom>
        </p:spPr>
      </p:pic>
      <p:pic>
        <p:nvPicPr>
          <p:cNvPr id="9" name="Рисунок 8" descr="солнц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2571744"/>
            <a:ext cx="1785950" cy="178595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1928794" y="2928934"/>
            <a:ext cx="1285884" cy="12858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снежжинк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2571744"/>
            <a:ext cx="2470744" cy="1763248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6929454" y="2857496"/>
            <a:ext cx="1428760" cy="135732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молоко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43446"/>
            <a:ext cx="1357322" cy="1809763"/>
          </a:xfrm>
          <a:prstGeom prst="rect">
            <a:avLst/>
          </a:prstGeom>
        </p:spPr>
      </p:pic>
      <p:pic>
        <p:nvPicPr>
          <p:cNvPr id="14" name="Рисунок 13" descr="ягоды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7140" y="4664335"/>
            <a:ext cx="2720546" cy="1865062"/>
          </a:xfrm>
          <a:prstGeom prst="rect">
            <a:avLst/>
          </a:prstGeom>
        </p:spPr>
      </p:pic>
      <p:pic>
        <p:nvPicPr>
          <p:cNvPr id="15" name="Рисунок 14" descr="муравей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7686" y="4214818"/>
            <a:ext cx="2357430" cy="2357430"/>
          </a:xfrm>
          <a:prstGeom prst="rect">
            <a:avLst/>
          </a:prstGeom>
        </p:spPr>
      </p:pic>
      <p:pic>
        <p:nvPicPr>
          <p:cNvPr id="16" name="Рисунок 15" descr="шишки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79752" y="4224338"/>
            <a:ext cx="2307090" cy="2490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2012-01-18T17:24:25Z</dcterms:created>
  <dcterms:modified xsi:type="dcterms:W3CDTF">2012-01-19T10:29:29Z</dcterms:modified>
</cp:coreProperties>
</file>