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8DCA30-A0F3-4B03-A2F9-8277626BCD1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826A97-7736-4305-89BA-5ED840A23E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152" y="165121"/>
            <a:ext cx="856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Мультимедийное дидактическое пособие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для детей старшего дошкольного возраста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630" y="2967335"/>
            <a:ext cx="6532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Родина моя!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5445224"/>
            <a:ext cx="45597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воспитатель Клюева А.А.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 ГБОУ СОШ №8 им. С.П. Алексеева д/с №7 г. Отрадный.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897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адим\Desktop\thumb2-flag-rossii-flag-ros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9" y="332657"/>
            <a:ext cx="35695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дим\Desktop\ita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2" y="3861048"/>
            <a:ext cx="3703277" cy="24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адим\Desktop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3" y="332657"/>
            <a:ext cx="3765780" cy="23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адим\Desktop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59" y="3990804"/>
            <a:ext cx="3705621" cy="23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19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дим\Desktop\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5371"/>
            <a:ext cx="2397524" cy="214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дим\Desktop\771c7ca2d12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39" y="1834133"/>
            <a:ext cx="1956531" cy="282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дим\Desktop\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6651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адим\Desktop\x_f1f6c7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3" y="3359774"/>
            <a:ext cx="1965476" cy="29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68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Вадим\Desktop\kita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128442" cy="22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дим\Desktop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272458" cy="20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дим\Desktop\368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дим\Desktop\52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5" y="548680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63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адим\Desktop\kras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93" y="3789040"/>
            <a:ext cx="3560032" cy="22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адим\Desktop\E-jfeleva-bash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54" y="227945"/>
            <a:ext cx="4153511" cy="27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адим\Desktop\Статуя-Свобо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10" y="3337463"/>
            <a:ext cx="2088232" cy="31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5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адим\Desktop\kras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09" y="3717032"/>
            <a:ext cx="3928800" cy="24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адим\Desktop\E-jfeleva-bash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54" y="227945"/>
            <a:ext cx="4153511" cy="27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адим\Desktop\Статуя-Свобо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80695"/>
            <a:ext cx="2088232" cy="31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дим\Desktop\b00078cc0461e075f5b630af743908fc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804"/>
            <a:ext cx="3576199" cy="268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61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дим\Desktop\13969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68" y="23413"/>
            <a:ext cx="9173568" cy="68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99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72aba2b4bf85983d3d8782edcad445ce1ea984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1463</TotalTime>
  <Words>37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добро пожаловать</dc:creator>
  <cp:lastModifiedBy>добро пожаловать</cp:lastModifiedBy>
  <cp:revision>24</cp:revision>
  <dcterms:created xsi:type="dcterms:W3CDTF">2015-10-20T17:47:43Z</dcterms:created>
  <dcterms:modified xsi:type="dcterms:W3CDTF">2015-10-22T19:43:40Z</dcterms:modified>
</cp:coreProperties>
</file>