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51D-7EEA-404D-B654-A9FBB0A1C36C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F00B-A70D-4362-96D2-0E82FE487E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51D-7EEA-404D-B654-A9FBB0A1C36C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F00B-A70D-4362-96D2-0E82FE487E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51D-7EEA-404D-B654-A9FBB0A1C36C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F00B-A70D-4362-96D2-0E82FE487EC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51D-7EEA-404D-B654-A9FBB0A1C36C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F00B-A70D-4362-96D2-0E82FE487EC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51D-7EEA-404D-B654-A9FBB0A1C36C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F00B-A70D-4362-96D2-0E82FE487E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51D-7EEA-404D-B654-A9FBB0A1C36C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F00B-A70D-4362-96D2-0E82FE487EC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51D-7EEA-404D-B654-A9FBB0A1C36C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F00B-A70D-4362-96D2-0E82FE487E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51D-7EEA-404D-B654-A9FBB0A1C36C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F00B-A70D-4362-96D2-0E82FE487E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51D-7EEA-404D-B654-A9FBB0A1C36C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F00B-A70D-4362-96D2-0E82FE487E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51D-7EEA-404D-B654-A9FBB0A1C36C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F00B-A70D-4362-96D2-0E82FE487EC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51D-7EEA-404D-B654-A9FBB0A1C36C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F00B-A70D-4362-96D2-0E82FE487EC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AB5151D-7EEA-404D-B654-A9FBB0A1C36C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DBDF00B-A70D-4362-96D2-0E82FE487EC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адим\Desktop\img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33" y="270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75656" y="1844824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работы по формированию</a:t>
            </a:r>
          </a:p>
          <a:p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первичных представлений </a:t>
            </a:r>
          </a:p>
          <a:p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об Отечестве.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2080" y="4653136"/>
            <a:ext cx="30266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Выполнила: Клюева А.А.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 ГБОУ СОШ №8 им. С.П.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Алексеева детский сад 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г.о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Отрадный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91024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дим\Desktop\8e5052e426_750cr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96" y="0"/>
            <a:ext cx="9157896" cy="687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43808" y="692696"/>
            <a:ext cx="34666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7" y="1772816"/>
            <a:ext cx="83529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обусловлена потребностью общества в воспитании гармоничной духовно-нравственной личности, имеющей представление об истории своей страны, проявляющей интерес к прошлому, настоящему и будущему своей родины, уважающей традиции своего народа.</a:t>
            </a:r>
            <a:endParaRPr lang="ru-RU" sz="3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95497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адим\Desktop\8e5052e426_750cr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43808" y="606345"/>
            <a:ext cx="38975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Противоречия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94447" y="1733244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Складывается противоречивая ситуация между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стремлением взрослых приобщать дошкольников к духовно-нравственной культуре и недостаточной их компетентностью в данном вопросе; </a:t>
            </a:r>
            <a:endParaRPr 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между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потребностью общества в воспитании гармоничной духовно-нравственной личности и несовершенством системы работы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ДОУ,  которая состоит в усовершенствовании системы работы в деятельности ДОУ по формированию у детей первичных представлений об Отечестве.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17008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6352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Вадим\Desktop\8e5052e426_750cr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2" y="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188640"/>
            <a:ext cx="741682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Механизмы реализации выдвинутых идей.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того, чтобы работа была плодотворной, проводится большое количество мероприятий и разных видов деятельности для дошкольников: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-познавательные , дидактические игры;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-проведение патриотических бесед;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-проведение праздников с участием родителей;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-оформление фотоальбомов и фотовыставок;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-экскурсионные походы в музеи 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-проведение встреч с ветеранами войны;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-работа над проектами.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2645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Вадим\Desktop\8e5052e426_750cr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404664"/>
            <a:ext cx="7979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Форма взаимодействия с педагогами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6398" y="1268760"/>
            <a:ext cx="691276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-разработка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перспективного плана воспитания духовно-нравственных качеств личности через ознакомление с Отечеством.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-подготовка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наглядной информация для родителей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стенды, выставки);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-подготовка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родительских собраний с использованием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ИКТ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-изучение, обобщение, внедрение и распространение педагогического опыта.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-создание условий.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9362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Вадим\Desktop\8e5052e426_750cr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296988" y="296863"/>
            <a:ext cx="7559675" cy="9001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Форма взаимодействия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социальными партнёрами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484785"/>
            <a:ext cx="73448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-цикл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тематических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бесед;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-посещение музея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-участие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мероприятиях;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-выставки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совместного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творчества;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-создание фотоальбомов, фотовыставок;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-участие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экскурсиях;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-вовлечение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проектную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деятельность;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взаимопосещение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учебно-воспитательных мероприятий.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9679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Вадим\Desktop\8e5052e426_750cr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86575" y="0"/>
            <a:ext cx="4748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Планируемый результат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510799"/>
              </p:ext>
            </p:extLst>
          </p:nvPr>
        </p:nvGraphicFramePr>
        <p:xfrm>
          <a:off x="233362" y="836712"/>
          <a:ext cx="8677275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398"/>
                <a:gridCol w="3456384"/>
                <a:gridCol w="3042493"/>
              </a:tblGrid>
              <a:tr h="32687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 ребёнка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 педагогов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 родителей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85770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-овладевает основными культурными способами деятельности, проявляет инициативу и самостоятельность в разных видах деятельности – игре, общении, познавательно-исследовательской деятельности.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-ребенок обладает начальными знаниями о себе, о социальном мире, в котором живет.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charset="0"/>
                        <a:buNone/>
                      </a:pPr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-создана система работы, позволяющая осуществлять комплексное взаимодействие всех участников образовательного пространства ДО, направленная на развитие личности обучающихся, в соответствии с ФГОС ДО;</a:t>
                      </a:r>
                    </a:p>
                    <a:p>
                      <a:pPr>
                        <a:buFont typeface="Arial" charset="0"/>
                        <a:buNone/>
                      </a:pPr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-пополнено учебно-методическое  информационное оснащение групп и детского сада для перспективы дальнейшего продолжения деятельности в направлении формирования системы представлений  у дошкольников.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-установлены партнерские взаимоотношения  и конструктивное взаимодействие всех субъектов  образовательного процесса;                                                                                         - повышен профессионально-личностный потенциал, уровень  компетентности у педагогов                                                                                              </a:t>
                      </a:r>
                    </a:p>
                  </a:txBody>
                  <a:tcPr marL="91443" marR="9144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charset="0"/>
                        <a:buNone/>
                      </a:pPr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-познакомятся с культурой и традициями своего народов, спецификой народных праздников через активные формы взаимодействия педагога и детей;</a:t>
                      </a:r>
                    </a:p>
                    <a:p>
                      <a:pPr>
                        <a:buFont typeface="Arial" charset="0"/>
                        <a:buNone/>
                      </a:pPr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-познакомятся с традициями народных праздников и принципами организацией воспитания в семье, направленного на приобщение детей к традиционной народной культуре и формирование толерантного отношения к культуре различных народов;</a:t>
                      </a:r>
                    </a:p>
                    <a:p>
                      <a:pPr>
                        <a:buFont typeface="Arial" charset="0"/>
                        <a:buNone/>
                      </a:pPr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-расширена сфера их участия  в организации воспитательно-образовательного процесса в группе.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7861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Вадим\Desktop\8e5052e426_750cr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5696" y="260648"/>
            <a:ext cx="671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Перспективы решения проблемы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196752"/>
            <a:ext cx="756084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-создание комплексной интегрированной модели информационно-методического обеспечения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-образовательного процесса;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-интегрирование и внедрение информационных технологий в процесс воспитания и обучения;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-разработка личностно-ориентированных форм взаимодействия детей, родителей, педагогов, обусловливающих повышение уровня профессиональной компетентности специалистов;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-повышение заинтересованности родителей во взаимодействии их с ДОУ.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3409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Вадим\Desktop\7f9d6bd2dd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615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1962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1bca44ad3398585ac593b94768f6a4e76759e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93</TotalTime>
  <Words>414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Форма взаимодействия с социальными партнёрами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добро пожаловать</dc:creator>
  <cp:lastModifiedBy>добро пожаловать</cp:lastModifiedBy>
  <cp:revision>11</cp:revision>
  <dcterms:created xsi:type="dcterms:W3CDTF">2015-10-22T19:44:53Z</dcterms:created>
  <dcterms:modified xsi:type="dcterms:W3CDTF">2015-10-27T07:06:40Z</dcterms:modified>
</cp:coreProperties>
</file>