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2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F9CCD-E2EB-4B42-B3FB-9A0916E00149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EDD04-673C-4240-B74F-6366084264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EDD04-673C-4240-B74F-63660842647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Рекомендуемый возраст 3-5 лет.</a:t>
            </a:r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Презентация для проведения занятий в ДО.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" name="Picture 3" descr="C:\Documents and Settings\Jrina\Мои документы\722282335.gif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295900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advTm="5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Jrina\&#1052;&#1086;&#1080;%20&#1076;&#1086;&#1082;&#1091;&#1084;&#1077;&#1085;&#1090;&#1099;\&#1064;&#1077;&#1076;&#1077;&#1074;&#1088;&#1099;%20&#1048;&#1085;&#1089;&#1090;&#1088;&#1091;&#1084;&#1077;&#1085;&#1090;&#1072;&#1083;&#1100;&#1085;&#1086;&#1081;%20&#1052;&#1091;&#1079;&#1099;&#1082;&#1080;%20-%20%20&#1042;%20&#1052;&#1048;&#1056;&#1045;%20&#1046;&#1048;&#1042;&#1054;&#1058;&#1053;&#1067;&#1061;%20.mp3" TargetMode="External"/><Relationship Id="rId1" Type="http://schemas.openxmlformats.org/officeDocument/2006/relationships/audio" Target="file:///C:\Documents%20and%20Settings\Jrina\Local%20Settings\Temporary%20Internet%20Files\Content.IE5\FYLZ0QBS\MS900074299%5b1%5d.mid" TargetMode="Externa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.png"/><Relationship Id="rId5" Type="http://schemas.openxmlformats.org/officeDocument/2006/relationships/audio" Target="file:///E:\&#1050;&#1086;&#1085;&#1090;&#1072;&#1082;&#1090;&#1085;&#1072;&#1103;%20&#1084;&#1091;&#1079;&#1099;&#1082;&#1072;\4.mp3" TargetMode="External"/><Relationship Id="rId10" Type="http://schemas.openxmlformats.org/officeDocument/2006/relationships/image" Target="../media/image6.png"/><Relationship Id="rId4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file:///E:\&#1050;&#1086;&#1085;&#1090;&#1072;&#1082;&#1090;&#1085;&#1072;&#1103;%20&#1084;&#1091;&#1079;&#1099;&#1082;&#1072;\3.mp3" TargetMode="External"/><Relationship Id="rId7" Type="http://schemas.openxmlformats.org/officeDocument/2006/relationships/image" Target="../media/image39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audio" Target="file:///E:\&#1050;&#1086;&#1085;&#1090;&#1072;&#1082;&#1090;&#1085;&#1072;&#1103;%20&#1084;&#1091;&#1079;&#1099;&#1082;&#1072;\4.mp3" TargetMode="External"/><Relationship Id="rId7" Type="http://schemas.openxmlformats.org/officeDocument/2006/relationships/image" Target="../media/image43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file:///E:\&#1050;&#1086;&#1085;&#1090;&#1072;&#1082;&#1090;&#1085;&#1072;&#1103;%20&#1084;&#1091;&#1079;&#1099;&#1082;&#1072;\5.mp3" TargetMode="External"/><Relationship Id="rId7" Type="http://schemas.openxmlformats.org/officeDocument/2006/relationships/image" Target="../media/image47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audio" Target="file:///E:\&#1050;&#1086;&#1085;&#1090;&#1072;&#1082;&#1090;&#1085;&#1072;&#1103;%20&#1084;&#1091;&#1079;&#1099;&#1082;&#1072;\6&#1087;.mp3" TargetMode="External"/><Relationship Id="rId7" Type="http://schemas.openxmlformats.org/officeDocument/2006/relationships/image" Target="../media/image51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file:///E:\&#1050;&#1086;&#1085;&#1090;&#1072;&#1082;&#1090;&#1085;&#1072;&#1103;%20&#1084;&#1091;&#1079;&#1099;&#1082;&#1072;\7&#1087;.mp3" TargetMode="External"/><Relationship Id="rId7" Type="http://schemas.openxmlformats.org/officeDocument/2006/relationships/image" Target="../media/image55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file:///E:\&#1050;&#1086;&#1085;&#1090;&#1072;&#1082;&#1090;&#1085;&#1072;&#1103;%20&#1084;&#1091;&#1079;&#1099;&#1082;&#1072;\&#1082;&#1086;&#1088;&#1086;&#1090;.mp3" TargetMode="External"/><Relationship Id="rId7" Type="http://schemas.openxmlformats.org/officeDocument/2006/relationships/image" Target="../media/image59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file:///E:\&#1050;&#1086;&#1085;&#1090;&#1072;&#1082;&#1090;&#1085;&#1072;&#1103;%20&#1084;&#1091;&#1079;&#1099;&#1082;&#1072;\6&#1087;.mp3" TargetMode="External"/><Relationship Id="rId7" Type="http://schemas.openxmlformats.org/officeDocument/2006/relationships/image" Target="../media/image63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file:///E:\&#1050;&#1086;&#1085;&#1090;&#1072;&#1082;&#1090;&#1085;&#1072;&#1103;%20&#1084;&#1091;&#1079;&#1099;&#1082;&#1072;\5.mp3" TargetMode="External"/><Relationship Id="rId7" Type="http://schemas.openxmlformats.org/officeDocument/2006/relationships/image" Target="../media/image66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65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69.png"/><Relationship Id="rId4" Type="http://schemas.openxmlformats.org/officeDocument/2006/relationships/audio" Target="file:///E:\&#1050;&#1086;&#1085;&#1090;&#1072;&#1082;&#1090;&#1085;&#1072;&#1103;%20&#1084;&#1091;&#1079;&#1099;&#1082;&#1072;\7&#1087;.mp3" TargetMode="External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file:///E:\&#1050;&#1086;&#1085;&#1090;&#1072;&#1082;&#1090;&#1085;&#1072;&#1103;%20&#1084;&#1091;&#1079;&#1099;&#1082;&#1072;\4.mp3" TargetMode="External"/><Relationship Id="rId7" Type="http://schemas.openxmlformats.org/officeDocument/2006/relationships/image" Target="../media/image70.gif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3.png"/><Relationship Id="rId4" Type="http://schemas.openxmlformats.org/officeDocument/2006/relationships/audio" Target="file:///E:\&#1050;&#1086;&#1085;&#1090;&#1072;&#1082;&#1090;&#1085;&#1072;&#1103;%20&#1084;&#1091;&#1079;&#1099;&#1082;&#1072;\&#1086;&#1073;&#1083;&#1086;&#1078;&#1082;&#1072;.mp3" TargetMode="External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1" Type="http://schemas.openxmlformats.org/officeDocument/2006/relationships/audio" Target="file:///C:\Documents%20and%20Settings\Jrina\&#1052;&#1086;&#1080;%20&#1076;&#1086;&#1082;&#1091;&#1084;&#1077;&#1085;&#1090;&#1099;\&#1064;&#1077;&#1076;&#1077;&#1074;&#1088;&#1099;%20&#1048;&#1085;&#1089;&#1090;&#1088;&#1091;&#1084;&#1077;&#1085;&#1090;&#1072;&#1083;&#1100;&#1085;&#1086;&#1081;%20&#1052;&#1091;&#1079;&#1099;&#1082;&#1080;%20-%20%20&#1042;%20&#1052;&#1048;&#1056;&#1045;%20&#1046;&#1048;&#1042;&#1054;&#1058;&#1053;&#1067;&#1061;%20.mp3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1050;&#1086;&#1085;&#1090;&#1072;&#1082;&#1090;&#1085;&#1072;&#1103;%20&#1084;&#1091;&#1079;&#1099;&#1082;&#1072;\&#1086;&#1073;&#1083;&#1086;&#1078;&#1082;&#1072;.mp3" TargetMode="Externa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file:///E:\&#1050;&#1086;&#1085;&#1090;&#1072;&#1082;&#1090;&#1085;&#1072;&#1103;%20&#1084;&#1091;&#1079;&#1099;&#1082;&#1072;\3.mp3" TargetMode="External"/><Relationship Id="rId7" Type="http://schemas.openxmlformats.org/officeDocument/2006/relationships/image" Target="../media/image14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E:\&#1050;&#1086;&#1085;&#1090;&#1072;&#1082;&#1090;&#1085;&#1072;&#1103;%20&#1084;&#1091;&#1079;&#1099;&#1082;&#1072;\5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file:///E:\&#1050;&#1086;&#1085;&#1090;&#1072;&#1082;&#1090;&#1085;&#1072;&#1103;%20&#1084;&#1091;&#1079;&#1099;&#1082;&#1072;\6&#1087;.mp3" TargetMode="External"/><Relationship Id="rId7" Type="http://schemas.openxmlformats.org/officeDocument/2006/relationships/image" Target="../media/image22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50;&#1086;&#1085;&#1090;&#1072;&#1082;&#1090;&#1085;&#1072;&#1103;%20&#1084;&#1091;&#1079;&#1099;&#1082;&#1072;\7&#1087;.mp3" TargetMode="Externa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file:///E:\&#1050;&#1086;&#1085;&#1090;&#1072;&#1082;&#1090;&#1085;&#1072;&#1103;%20&#1084;&#1091;&#1079;&#1099;&#1082;&#1072;\&#1082;&#1086;&#1088;&#1086;&#1090;.mp3" TargetMode="External"/><Relationship Id="rId7" Type="http://schemas.openxmlformats.org/officeDocument/2006/relationships/image" Target="../media/image28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file:///E:\&#1050;&#1086;&#1085;&#1090;&#1072;&#1082;&#1090;&#1085;&#1072;&#1103;%20&#1084;&#1091;&#1079;&#1099;&#1082;&#1072;\&#1089;&#1091;&#1087;&#1077;&#1088;&#1082;&#1086;&#1088;&#1086;&#1090;.mp3" TargetMode="External"/><Relationship Id="rId7" Type="http://schemas.openxmlformats.org/officeDocument/2006/relationships/image" Target="../media/image35.png"/><Relationship Id="rId2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2.mp3" TargetMode="External"/><Relationship Id="rId1" Type="http://schemas.openxmlformats.org/officeDocument/2006/relationships/audio" Target="file:///C:\Documents%20and%20Settings\Jrina\&#1052;&#1086;&#1080;%20&#1076;&#1086;&#1082;&#1091;&#1084;&#1077;&#1085;&#1090;&#1099;\&#1060;&#1072;&#1081;&#1083;&#1099;%20Mail.Ru%20&#1040;&#1075;&#1077;&#1085;&#1090;&#1072;\sokolcova@inbox.ru\sokolcov@mail.ru\1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Хищные животные  </a:t>
            </a:r>
            <a:endParaRPr lang="ru-RU" dirty="0"/>
          </a:p>
        </p:txBody>
      </p:sp>
      <p:pic>
        <p:nvPicPr>
          <p:cNvPr id="5" name="MS90007429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Шедевры Инструментальной Музыки -  В МИРЕ ЖИВОТНЫХ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Белый  медведь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643050"/>
            <a:ext cx="2357454" cy="407196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900" dirty="0" smtClean="0"/>
              <a:t> Белый мишка на рыбалку</a:t>
            </a:r>
          </a:p>
          <a:p>
            <a:pPr>
              <a:buNone/>
            </a:pPr>
            <a:r>
              <a:rPr lang="ru-RU" sz="1900" dirty="0" smtClean="0"/>
              <a:t> Не спеша идёт, вразвалку.</a:t>
            </a:r>
          </a:p>
          <a:p>
            <a:pPr>
              <a:buNone/>
            </a:pPr>
            <a:r>
              <a:rPr lang="ru-RU" sz="1900" dirty="0" smtClean="0"/>
              <a:t> Чует </a:t>
            </a:r>
            <a:r>
              <a:rPr lang="ru-RU" sz="1900" dirty="0" smtClean="0"/>
              <a:t>старый рыболов</a:t>
            </a:r>
            <a:r>
              <a:rPr lang="ru-RU" sz="1900" dirty="0" smtClean="0"/>
              <a:t>,</a:t>
            </a:r>
          </a:p>
          <a:p>
            <a:pPr>
              <a:buNone/>
            </a:pPr>
            <a:r>
              <a:rPr lang="ru-RU" sz="1900" dirty="0" smtClean="0"/>
              <a:t>Что богатый ждёт улов.</a:t>
            </a:r>
          </a:p>
          <a:p>
            <a:pPr>
              <a:buNone/>
            </a:pPr>
            <a:endParaRPr lang="ru-RU" sz="19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85926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Бурый медведь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2143117"/>
            <a:ext cx="2020242" cy="37862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 завалам, по оврагам</a:t>
            </a:r>
          </a:p>
          <a:p>
            <a:pPr>
              <a:buNone/>
            </a:pPr>
            <a:r>
              <a:rPr lang="ru-RU" dirty="0" smtClean="0"/>
              <a:t> Ходит он хозяйским шагом.</a:t>
            </a:r>
          </a:p>
          <a:p>
            <a:pPr>
              <a:buNone/>
            </a:pPr>
            <a:r>
              <a:rPr lang="ru-RU" dirty="0" smtClean="0"/>
              <a:t> Любит мишка сладкий мёд</a:t>
            </a:r>
          </a:p>
          <a:p>
            <a:pPr>
              <a:buNone/>
            </a:pPr>
            <a:r>
              <a:rPr lang="ru-RU" dirty="0" smtClean="0"/>
              <a:t> Да малину с веток рвёт.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578647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Лиса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2000239"/>
            <a:ext cx="1912802" cy="371477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Знает лисонька-лиса:</a:t>
            </a:r>
          </a:p>
          <a:p>
            <a:pPr>
              <a:buNone/>
            </a:pPr>
            <a:r>
              <a:rPr lang="ru-RU" sz="2400" dirty="0" smtClean="0"/>
              <a:t> В шубе вся её краса.</a:t>
            </a:r>
          </a:p>
          <a:p>
            <a:pPr>
              <a:buNone/>
            </a:pPr>
            <a:r>
              <a:rPr lang="ru-RU" sz="2400" dirty="0" smtClean="0"/>
              <a:t> Шубы нет в лесу рыжей,</a:t>
            </a:r>
          </a:p>
          <a:p>
            <a:pPr>
              <a:buNone/>
            </a:pPr>
            <a:r>
              <a:rPr lang="ru-RU" sz="2400" dirty="0" smtClean="0"/>
              <a:t> Зверя нет в лесу хитрей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928802"/>
            <a:ext cx="5647865" cy="392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Бобёр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884" y="2071678"/>
            <a:ext cx="1841364" cy="36687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Бобры - речные жители - </a:t>
            </a:r>
          </a:p>
          <a:p>
            <a:pPr>
              <a:buNone/>
            </a:pPr>
            <a:r>
              <a:rPr lang="ru-RU" sz="2400" dirty="0" smtClean="0"/>
              <a:t> Отличные </a:t>
            </a:r>
            <a:r>
              <a:rPr lang="ru-RU" sz="2400" dirty="0" smtClean="0"/>
              <a:t>строители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У них работа спорится </a:t>
            </a:r>
            <a:r>
              <a:rPr lang="ru-RU" sz="2400" dirty="0" smtClean="0"/>
              <a:t>–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В реке плотина строится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472" y="1857364"/>
            <a:ext cx="4816753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6п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Морж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43050"/>
            <a:ext cx="1912802" cy="40973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Гордится морж усами</a:t>
            </a:r>
          </a:p>
          <a:p>
            <a:pPr>
              <a:buNone/>
            </a:pPr>
            <a:r>
              <a:rPr lang="ru-RU" sz="2400" dirty="0" smtClean="0"/>
              <a:t> И острыми клыками.</a:t>
            </a:r>
          </a:p>
          <a:p>
            <a:pPr>
              <a:buNone/>
            </a:pPr>
            <a:r>
              <a:rPr lang="ru-RU" sz="2400" dirty="0" smtClean="0"/>
              <a:t> Он в Арктике живёт,</a:t>
            </a:r>
          </a:p>
          <a:p>
            <a:pPr>
              <a:buNone/>
            </a:pPr>
            <a:r>
              <a:rPr lang="ru-RU" sz="2400" dirty="0" smtClean="0"/>
              <a:t> Где снег вокруг и лёд.</a:t>
            </a:r>
          </a:p>
          <a:p>
            <a:endParaRPr lang="ru-RU" dirty="0"/>
          </a:p>
        </p:txBody>
      </p:sp>
      <p:pic>
        <p:nvPicPr>
          <p:cNvPr id="6146" name="Picture 2" descr="C:\Documents and Settings\Jrina\Мои документы\мор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71612"/>
            <a:ext cx="5214974" cy="4429156"/>
          </a:xfrm>
          <a:prstGeom prst="rect">
            <a:avLst/>
          </a:prstGeom>
          <a:noFill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7п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37258"/>
          </a:xfrm>
        </p:spPr>
        <p:txBody>
          <a:bodyPr/>
          <a:lstStyle/>
          <a:p>
            <a:r>
              <a:rPr lang="ru-RU" dirty="0" smtClean="0"/>
              <a:t>                  Выдра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2071679"/>
            <a:ext cx="2143140" cy="32147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Выдра катится на брюхе, </a:t>
            </a:r>
          </a:p>
          <a:p>
            <a:pPr>
              <a:buNone/>
            </a:pPr>
            <a:r>
              <a:rPr lang="ru-RU" dirty="0" smtClean="0"/>
              <a:t>Там на горке очень сухо, </a:t>
            </a:r>
          </a:p>
          <a:p>
            <a:pPr>
              <a:buNone/>
            </a:pPr>
            <a:r>
              <a:rPr lang="ru-RU" dirty="0" smtClean="0"/>
              <a:t>Выдре нравится нырять, </a:t>
            </a:r>
          </a:p>
          <a:p>
            <a:pPr>
              <a:buNone/>
            </a:pPr>
            <a:r>
              <a:rPr lang="ru-RU" dirty="0" smtClean="0"/>
              <a:t>С речки рыбку </a:t>
            </a:r>
            <a:r>
              <a:rPr lang="ru-RU" dirty="0" smtClean="0"/>
              <a:t>доставать.</a:t>
            </a:r>
            <a:endParaRPr lang="ru-RU" dirty="0"/>
          </a:p>
        </p:txBody>
      </p:sp>
      <p:pic>
        <p:nvPicPr>
          <p:cNvPr id="7170" name="Picture 2" descr="C:\Documents and Settings\Jrina\Мои документы\выдр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5157216" cy="4771587"/>
          </a:xfrm>
          <a:prstGeom prst="rect">
            <a:avLst/>
          </a:prstGeom>
          <a:noFill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коро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Песец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2928933"/>
            <a:ext cx="2055678" cy="20002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Песцы бывают двух окрасок: белые и </a:t>
            </a:r>
            <a:r>
              <a:rPr lang="ru-RU" dirty="0" smtClean="0"/>
              <a:t>голубые.</a:t>
            </a:r>
            <a:endParaRPr lang="ru-RU" dirty="0"/>
          </a:p>
        </p:txBody>
      </p:sp>
      <p:pic>
        <p:nvPicPr>
          <p:cNvPr id="8194" name="Picture 2" descr="C:\Documents and Settings\Jrina\Мои документы\песе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5328000" cy="3996000"/>
          </a:xfrm>
          <a:prstGeom prst="rect">
            <a:avLst/>
          </a:prstGeom>
          <a:noFill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6п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/>
          <a:lstStyle/>
          <a:p>
            <a:r>
              <a:rPr lang="ru-RU" dirty="0" smtClean="0"/>
              <a:t>                  Барсук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785926"/>
            <a:ext cx="1841364" cy="41148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Скрипнет ветка или сук – </a:t>
            </a:r>
          </a:p>
          <a:p>
            <a:pPr>
              <a:buNone/>
            </a:pPr>
            <a:r>
              <a:rPr lang="ru-RU" dirty="0" smtClean="0"/>
              <a:t> Приоткроет глаз барсук. </a:t>
            </a:r>
          </a:p>
          <a:p>
            <a:pPr>
              <a:buNone/>
            </a:pPr>
            <a:r>
              <a:rPr lang="ru-RU" dirty="0" smtClean="0"/>
              <a:t> Чутким ухом поведёт, </a:t>
            </a:r>
          </a:p>
          <a:p>
            <a:pPr>
              <a:buNone/>
            </a:pPr>
            <a:r>
              <a:rPr lang="ru-RU" dirty="0" smtClean="0"/>
              <a:t> Усмехнётся и уснёт: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Ведь нора у барсука </a:t>
            </a:r>
          </a:p>
          <a:p>
            <a:pPr>
              <a:buNone/>
            </a:pPr>
            <a:r>
              <a:rPr lang="ru-RU" dirty="0" smtClean="0"/>
              <a:t> Глубока…</a:t>
            </a:r>
            <a:endParaRPr lang="ru-RU" dirty="0"/>
          </a:p>
        </p:txBody>
      </p:sp>
      <p:pic>
        <p:nvPicPr>
          <p:cNvPr id="9218" name="Picture 2" descr="C:\Documents and Settings\Jrina\Мои документы\барсу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48" y="1142984"/>
            <a:ext cx="4786346" cy="5472000"/>
          </a:xfrm>
          <a:prstGeom prst="rect">
            <a:avLst/>
          </a:prstGeom>
          <a:noFill/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7п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-214338"/>
            <a:ext cx="3429024" cy="1000132"/>
          </a:xfrm>
        </p:spPr>
        <p:txBody>
          <a:bodyPr/>
          <a:lstStyle/>
          <a:p>
            <a:r>
              <a:rPr lang="ru-RU" sz="2400" b="0" i="1" dirty="0" smtClean="0"/>
              <a:t>                   Подводим итоги.        </a:t>
            </a:r>
            <a:endParaRPr lang="ru-RU" sz="2400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5572164" cy="2571768"/>
          </a:xfrm>
        </p:spPr>
        <p:txBody>
          <a:bodyPr>
            <a:noAutofit/>
          </a:bodyPr>
          <a:lstStyle/>
          <a:p>
            <a:r>
              <a:rPr lang="ru-RU" sz="1000" dirty="0" smtClean="0"/>
              <a:t>Самое лучшее, чем мы можем помочь природе - это наше</a:t>
            </a:r>
          </a:p>
          <a:p>
            <a:r>
              <a:rPr lang="ru-RU" sz="1000" dirty="0" smtClean="0"/>
              <a:t>заботливое отношение ко всему живому. Помните об этом всегда! Народная мудрость гласит:</a:t>
            </a:r>
          </a:p>
          <a:p>
            <a:endParaRPr lang="ru-RU" sz="1000" dirty="0" smtClean="0"/>
          </a:p>
          <a:p>
            <a:r>
              <a:rPr lang="ru-RU" sz="1000" dirty="0" smtClean="0"/>
              <a:t>-    Птиц, зверей оберегайте и всегда им помогайте!</a:t>
            </a:r>
          </a:p>
          <a:p>
            <a:endParaRPr lang="ru-RU" sz="1000" dirty="0" smtClean="0"/>
          </a:p>
          <a:p>
            <a:r>
              <a:rPr lang="ru-RU" sz="1000" dirty="0" smtClean="0"/>
              <a:t>-    Кто природу губит, тот свой народ не любит.</a:t>
            </a:r>
          </a:p>
          <a:p>
            <a:endParaRPr lang="ru-RU" sz="1000" dirty="0" smtClean="0"/>
          </a:p>
          <a:p>
            <a:r>
              <a:rPr lang="ru-RU" sz="1000" dirty="0" smtClean="0"/>
              <a:t>-    Кто умеет добрым быть, тот сможет природу беречь и любить.</a:t>
            </a:r>
          </a:p>
          <a:p>
            <a:endParaRPr lang="ru-RU" sz="1000" dirty="0" smtClean="0"/>
          </a:p>
          <a:p>
            <a:r>
              <a:rPr lang="ru-RU" sz="1000" dirty="0" smtClean="0"/>
              <a:t>Окружающий мир -Сколько в нем красоты! Стать частичкой природы Можем вместе мы!</a:t>
            </a:r>
            <a:endParaRPr lang="ru-RU" sz="1000" dirty="0"/>
          </a:p>
        </p:txBody>
      </p:sp>
      <p:pic>
        <p:nvPicPr>
          <p:cNvPr id="10242" name="Picture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000108"/>
            <a:ext cx="33575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4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обложк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897880" cy="1173480"/>
          </a:xfrm>
        </p:spPr>
        <p:txBody>
          <a:bodyPr>
            <a:normAutofit/>
          </a:bodyPr>
          <a:lstStyle/>
          <a:p>
            <a:r>
              <a:rPr lang="ru-RU" sz="3200" i="1" u="sng" dirty="0" smtClean="0"/>
              <a:t>Презентация по </a:t>
            </a:r>
            <a:r>
              <a:rPr lang="ru-RU" sz="3200" i="1" u="sng" dirty="0" err="1" smtClean="0"/>
              <a:t>теме:Хищные</a:t>
            </a:r>
            <a:r>
              <a:rPr lang="ru-RU" sz="3200" i="1" u="sng" dirty="0" smtClean="0"/>
              <a:t> животные</a:t>
            </a:r>
            <a:endParaRPr lang="ru-RU" sz="3200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500174"/>
            <a:ext cx="5897880" cy="602512"/>
          </a:xfrm>
        </p:spPr>
        <p:txBody>
          <a:bodyPr/>
          <a:lstStyle/>
          <a:p>
            <a:r>
              <a:rPr lang="ru-RU" dirty="0" smtClean="0"/>
              <a:t>Разработана для детей ясельной и младшей групп в дошкольных </a:t>
            </a:r>
            <a:r>
              <a:rPr lang="ru-RU" dirty="0" err="1" smtClean="0"/>
              <a:t>учереждениях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Цель:</a:t>
            </a:r>
            <a:r>
              <a:rPr lang="ru-RU" sz="2800" dirty="0" err="1" smtClean="0"/>
              <a:t>Ознакомление</a:t>
            </a:r>
            <a:r>
              <a:rPr lang="ru-RU" sz="2800" dirty="0" smtClean="0"/>
              <a:t> детей  с отрядом хищных животных.</a:t>
            </a:r>
          </a:p>
          <a:p>
            <a:pPr>
              <a:buNone/>
            </a:pPr>
            <a:r>
              <a:rPr lang="ru-RU" sz="2800" dirty="0" smtClean="0"/>
              <a:t>Развивает </a:t>
            </a:r>
            <a:r>
              <a:rPr lang="ru-RU" sz="2800" dirty="0" err="1" smtClean="0"/>
              <a:t>воображение,внимание,пополняет</a:t>
            </a:r>
            <a:r>
              <a:rPr lang="ru-RU" sz="2800" dirty="0" smtClean="0"/>
              <a:t> словарный запас и знания малышей.</a:t>
            </a:r>
          </a:p>
          <a:p>
            <a:pPr>
              <a:buNone/>
            </a:pPr>
            <a:r>
              <a:rPr lang="ru-RU" sz="2800" dirty="0" smtClean="0"/>
              <a:t>Приучает детей с ранних лет интересоваться </a:t>
            </a:r>
            <a:r>
              <a:rPr lang="ru-RU" sz="2800" dirty="0" err="1" smtClean="0"/>
              <a:t>природой,в</a:t>
            </a:r>
            <a:r>
              <a:rPr lang="ru-RU" sz="2800" dirty="0" smtClean="0"/>
              <a:t> частности животными.</a:t>
            </a:r>
            <a:endParaRPr lang="ru-RU" sz="2800" dirty="0"/>
          </a:p>
        </p:txBody>
      </p:sp>
      <p:pic>
        <p:nvPicPr>
          <p:cNvPr id="6" name="Шедевры Инструментальной Музыки -  В МИРЕ ЖИВОТНЫ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обложк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Лев –царь  зверей.</a:t>
            </a:r>
            <a:endParaRPr lang="ru-RU" dirty="0"/>
          </a:p>
        </p:txBody>
      </p:sp>
      <p:pic>
        <p:nvPicPr>
          <p:cNvPr id="1027" name="Picture 3" descr="C:\Documents and Settings\Jrina\Мои документы\лев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 bwMode="auto">
          <a:xfrm>
            <a:off x="0" y="1643050"/>
            <a:ext cx="5445000" cy="4356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2428869"/>
            <a:ext cx="1928826" cy="264320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Никогда среди снегов</a:t>
            </a:r>
          </a:p>
          <a:p>
            <a:pPr>
              <a:buNone/>
            </a:pPr>
            <a:r>
              <a:rPr lang="ru-RU" dirty="0" smtClean="0"/>
              <a:t> Не увидишь грозных львов.</a:t>
            </a:r>
          </a:p>
          <a:p>
            <a:pPr>
              <a:buNone/>
            </a:pPr>
            <a:r>
              <a:rPr lang="ru-RU" dirty="0" smtClean="0"/>
              <a:t> Только в жарких странах,</a:t>
            </a:r>
          </a:p>
          <a:p>
            <a:pPr>
              <a:buNone/>
            </a:pPr>
            <a:r>
              <a:rPr lang="ru-RU" dirty="0" smtClean="0"/>
              <a:t> В джунглях и саваннах.</a:t>
            </a:r>
          </a:p>
          <a:p>
            <a:endParaRPr lang="ru-RU" dirty="0"/>
          </a:p>
        </p:txBody>
      </p:sp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Леопард</a:t>
            </a:r>
            <a:endParaRPr lang="ru-RU" dirty="0"/>
          </a:p>
        </p:txBody>
      </p:sp>
      <p:pic>
        <p:nvPicPr>
          <p:cNvPr id="2050" name="Picture 2" descr="C:\Documents and Settings\Jrina\Мои документы\леопар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 bwMode="auto">
          <a:xfrm>
            <a:off x="142844" y="1643050"/>
            <a:ext cx="5786478" cy="3960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2071678"/>
            <a:ext cx="1714512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Леопард быстрее  птицы  </a:t>
            </a:r>
          </a:p>
          <a:p>
            <a:pPr>
              <a:buNone/>
            </a:pPr>
            <a:r>
              <a:rPr lang="ru-RU" sz="2000" dirty="0" smtClean="0"/>
              <a:t>За добычей </a:t>
            </a:r>
            <a:r>
              <a:rPr lang="ru-RU" sz="2000" dirty="0" smtClean="0"/>
              <a:t>новой мчится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Рысь</a:t>
            </a:r>
            <a:endParaRPr lang="ru-RU" dirty="0"/>
          </a:p>
        </p:txBody>
      </p:sp>
      <p:pic>
        <p:nvPicPr>
          <p:cNvPr id="3074" name="Picture 2" descr="C:\Documents and Settings\Jrina\Мои документы\рыс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 bwMode="auto">
          <a:xfrm>
            <a:off x="571472" y="857232"/>
            <a:ext cx="4786346" cy="575719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785926"/>
            <a:ext cx="2071702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Я не кошечка –</a:t>
            </a:r>
          </a:p>
          <a:p>
            <a:pPr>
              <a:buNone/>
            </a:pPr>
            <a:r>
              <a:rPr lang="ru-RU" sz="2000" dirty="0" smtClean="0"/>
              <a:t>        я рысь.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эй,зверюшки</a:t>
            </a:r>
            <a:r>
              <a:rPr lang="ru-RU" sz="2000" dirty="0" smtClean="0"/>
              <a:t> –берегись!</a:t>
            </a:r>
            <a:endParaRPr lang="ru-RU" sz="2000" dirty="0" smtClean="0"/>
          </a:p>
        </p:txBody>
      </p:sp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6п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Пантера</a:t>
            </a:r>
            <a:endParaRPr lang="ru-RU" dirty="0"/>
          </a:p>
        </p:txBody>
      </p:sp>
      <p:pic>
        <p:nvPicPr>
          <p:cNvPr id="4098" name="Picture 2" descr="C:\Documents and Settings\Jrina\Мои документы\пантера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071538" y="928670"/>
            <a:ext cx="4429156" cy="553894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1571612"/>
            <a:ext cx="1500198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Этот зверь чернее </a:t>
            </a:r>
            <a:r>
              <a:rPr lang="ru-RU" sz="2000" dirty="0" smtClean="0"/>
              <a:t>ночи,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 опасен очень-очень!</a:t>
            </a:r>
            <a:endParaRPr lang="ru-RU" sz="2000" dirty="0"/>
          </a:p>
        </p:txBody>
      </p:sp>
      <p:pic>
        <p:nvPicPr>
          <p:cNvPr id="8" name="7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80068"/>
          </a:xfrm>
        </p:spPr>
        <p:txBody>
          <a:bodyPr/>
          <a:lstStyle/>
          <a:p>
            <a:r>
              <a:rPr lang="ru-RU" dirty="0" smtClean="0"/>
              <a:t>                  Крокодил</a:t>
            </a:r>
            <a:endParaRPr lang="ru-RU" dirty="0"/>
          </a:p>
        </p:txBody>
      </p:sp>
      <p:pic>
        <p:nvPicPr>
          <p:cNvPr id="5122" name="Picture 2" descr="C:\Documents and Settings\Jrina\Мои документы\нильский кракоди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5720" y="1285860"/>
            <a:ext cx="5429288" cy="4392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285860"/>
            <a:ext cx="1714512" cy="3714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900" dirty="0" smtClean="0"/>
              <a:t>Это - сытый крокодил.</a:t>
            </a:r>
          </a:p>
          <a:p>
            <a:pPr>
              <a:buNone/>
            </a:pPr>
            <a:r>
              <a:rPr lang="ru-RU" sz="1900" dirty="0" smtClean="0"/>
              <a:t> Он корову </a:t>
            </a:r>
            <a:r>
              <a:rPr lang="ru-RU" sz="1900" dirty="0" smtClean="0"/>
              <a:t>проглотил,</a:t>
            </a: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 И поэтому теперь</a:t>
            </a:r>
          </a:p>
          <a:p>
            <a:pPr>
              <a:buNone/>
            </a:pPr>
            <a:r>
              <a:rPr lang="ru-RU" sz="1900" dirty="0" smtClean="0"/>
              <a:t> Он ужасно толстый зверь.</a:t>
            </a:r>
          </a:p>
          <a:p>
            <a:endParaRPr lang="ru-RU" sz="1900" dirty="0"/>
          </a:p>
        </p:txBody>
      </p:sp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коро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42048" cy="1143000"/>
          </a:xfrm>
        </p:spPr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/>
              <a:t> </a:t>
            </a:r>
            <a:r>
              <a:rPr lang="ru-RU" dirty="0" smtClean="0"/>
              <a:t>Тигр</a:t>
            </a:r>
            <a:endParaRPr lang="ru-RU" dirty="0"/>
          </a:p>
        </p:txBody>
      </p:sp>
      <p:pic>
        <p:nvPicPr>
          <p:cNvPr id="6146" name="Picture 2" descr="C:\Documents and Settings\Jrina\Мои документы\тигр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500034" y="1928802"/>
            <a:ext cx="5623246" cy="4212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6512" y="2143116"/>
            <a:ext cx="1500198" cy="3048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Эй! Не стойте слишком близко,</a:t>
            </a:r>
          </a:p>
          <a:p>
            <a:pPr>
              <a:buNone/>
            </a:pPr>
            <a:r>
              <a:rPr lang="ru-RU" sz="2000" dirty="0" smtClean="0"/>
              <a:t>Я ведь тигр</a:t>
            </a:r>
            <a:r>
              <a:rPr lang="ru-RU" sz="2000" dirty="0" smtClean="0"/>
              <a:t>, а </a:t>
            </a:r>
            <a:r>
              <a:rPr lang="ru-RU" sz="2000" dirty="0" smtClean="0"/>
              <a:t>не киска!</a:t>
            </a:r>
            <a:endParaRPr lang="ru-RU" sz="2000" dirty="0"/>
          </a:p>
        </p:txBody>
      </p:sp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/>
              <a:t> </a:t>
            </a:r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714488"/>
            <a:ext cx="2286016" cy="3143272"/>
          </a:xfrm>
        </p:spPr>
        <p:txBody>
          <a:bodyPr lIns="468000" rIns="0"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День и ночь по лесу рыщет,</a:t>
            </a:r>
          </a:p>
          <a:p>
            <a:pPr>
              <a:buNone/>
            </a:pPr>
            <a:r>
              <a:rPr lang="ru-RU" dirty="0" smtClean="0"/>
              <a:t> День и ночь добычу ищет.</a:t>
            </a:r>
          </a:p>
          <a:p>
            <a:pPr>
              <a:buNone/>
            </a:pPr>
            <a:r>
              <a:rPr lang="ru-RU" dirty="0" smtClean="0"/>
              <a:t> Ходит-бродит волк молчком,</a:t>
            </a:r>
          </a:p>
          <a:p>
            <a:pPr>
              <a:buNone/>
            </a:pPr>
            <a:r>
              <a:rPr lang="ru-RU" dirty="0" smtClean="0"/>
              <a:t> Уши серые - торчком.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1643050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суперкоро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441</Words>
  <PresentationFormat>Экран (4:3)</PresentationFormat>
  <Paragraphs>89</Paragraphs>
  <Slides>18</Slides>
  <Notes>1</Notes>
  <HiddenSlides>0</HiddenSlides>
  <MMClips>56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        Хищные животные  </vt:lpstr>
      <vt:lpstr>Презентация по теме:Хищные животные</vt:lpstr>
      <vt:lpstr>            Лев –царь  зверей.</vt:lpstr>
      <vt:lpstr>                    Леопард</vt:lpstr>
      <vt:lpstr>                        Рысь</vt:lpstr>
      <vt:lpstr>                   Пантера</vt:lpstr>
      <vt:lpstr>                  Крокодил</vt:lpstr>
      <vt:lpstr>                 Тигр</vt:lpstr>
      <vt:lpstr>                 Волк</vt:lpstr>
      <vt:lpstr>         Белый  медведь</vt:lpstr>
      <vt:lpstr>         Бурый медведь</vt:lpstr>
      <vt:lpstr>                   Лиса</vt:lpstr>
      <vt:lpstr>                   Бобёр</vt:lpstr>
      <vt:lpstr>                  Морж</vt:lpstr>
      <vt:lpstr>                  Выдра</vt:lpstr>
      <vt:lpstr>                   Песец</vt:lpstr>
      <vt:lpstr>                  Барсук</vt:lpstr>
      <vt:lpstr>                   Подводим итоги.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Хищные животные</dc:title>
  <cp:lastModifiedBy>Jrina</cp:lastModifiedBy>
  <cp:revision>91</cp:revision>
  <dcterms:modified xsi:type="dcterms:W3CDTF">2011-12-18T21:11:10Z</dcterms:modified>
</cp:coreProperties>
</file>