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0" r:id="rId5"/>
    <p:sldId id="258" r:id="rId6"/>
    <p:sldId id="263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2/18/2012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2/18/2012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kroha-ugra.ru/index/pochemuchka_obshhie_voprosy/0-367" TargetMode="External"/><Relationship Id="rId2" Type="http://schemas.openxmlformats.org/officeDocument/2006/relationships/hyperlink" Target="http://vseznayem.ru/detskiye-pochemu-o-tekhnike/60-pochemu-korabli-ne-tonut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685800"/>
            <a:ext cx="8077200" cy="3124200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/>
              <a:t>Почему корабли </a:t>
            </a:r>
            <a:br>
              <a:rPr lang="ru-RU" sz="7200" dirty="0" smtClean="0"/>
            </a:br>
            <a:r>
              <a:rPr lang="ru-RU" sz="7200" dirty="0" smtClean="0"/>
              <a:t>не тонут?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91000" y="4191000"/>
            <a:ext cx="4495800" cy="182880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dirty="0" smtClean="0"/>
              <a:t>Выполнила: </a:t>
            </a:r>
            <a:r>
              <a:rPr lang="ru-RU" b="1" i="1" dirty="0" smtClean="0"/>
              <a:t>Никитенко </a:t>
            </a:r>
            <a:r>
              <a:rPr lang="ru-RU" b="1" i="1" dirty="0" smtClean="0"/>
              <a:t>Надежда А</a:t>
            </a:r>
            <a:r>
              <a:rPr lang="ru-RU" b="1" i="1" dirty="0" smtClean="0"/>
              <a:t>лексеевна</a:t>
            </a:r>
            <a:endParaRPr lang="ru-RU" b="1" i="1" dirty="0" smtClean="0"/>
          </a:p>
          <a:p>
            <a:pPr algn="l"/>
            <a:r>
              <a:rPr lang="ru-RU" dirty="0" smtClean="0"/>
              <a:t>учитель начальных классов</a:t>
            </a:r>
          </a:p>
          <a:p>
            <a:pPr algn="l"/>
            <a:r>
              <a:rPr lang="ru-RU" dirty="0" smtClean="0"/>
              <a:t>МБОУ Военно-морского  </a:t>
            </a:r>
            <a:r>
              <a:rPr lang="ru-RU" dirty="0" smtClean="0"/>
              <a:t>лицея имени адмирала флота Н.Д.Сергеева</a:t>
            </a:r>
            <a:endParaRPr lang="ru-RU" dirty="0" smtClean="0"/>
          </a:p>
          <a:p>
            <a:pPr algn="l"/>
            <a:r>
              <a:rPr lang="ru-RU" dirty="0" smtClean="0"/>
              <a:t>г. </a:t>
            </a:r>
            <a:r>
              <a:rPr lang="ru-RU" dirty="0" smtClean="0"/>
              <a:t>Хабаровск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4294967295"/>
          </p:nvPr>
        </p:nvSpPr>
        <p:spPr>
          <a:xfrm>
            <a:off x="228600" y="838200"/>
            <a:ext cx="4419600" cy="31242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000" dirty="0" smtClean="0"/>
              <a:t>        У воды как и любой другой жидкости, есть свойство поддерживать предметы на  плаву. Когда какой-нибудь предмет (скажем, палка или человек) попадёт в воду, хочет он того или не хочет, на него начинает  действовать выталкивающая из воды сила. </a:t>
            </a:r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</p:txBody>
      </p:sp>
      <p:pic>
        <p:nvPicPr>
          <p:cNvPr id="8" name="Рисунок 7" descr="Большой корабль легко держится на воде"/>
          <p:cNvPicPr>
            <a:picLocks noGrp="1"/>
          </p:cNvPicPr>
          <p:nvPr>
            <p:ph type="pic" idx="4294967295"/>
          </p:nvPr>
        </p:nvPicPr>
        <p:blipFill>
          <a:blip r:embed="rId2"/>
          <a:srcRect l="5590" r="5590"/>
          <a:stretch>
            <a:fillRect/>
          </a:stretch>
        </p:blipFill>
        <p:spPr bwMode="auto">
          <a:xfrm>
            <a:off x="5562600" y="1219200"/>
            <a:ext cx="2362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shishkinles.ru/content/images/soviform/korablli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4191000"/>
            <a:ext cx="23812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495800" y="3352800"/>
            <a:ext cx="4343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     Эта сила толкает предмет вверх. И если она окажется больше веса предмета, например, корабля, то корабль будет держаться на поверхности и не потонет. Но если корабль будет перегружен или, получив пробоину, наполнится водой, он затонет – вес предмета станет больше веса выталкивающей силы.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Pictures\2011-10-23\001.jpg"/>
          <p:cNvPicPr>
            <a:picLocks noChangeAspect="1" noChangeArrowheads="1"/>
          </p:cNvPicPr>
          <p:nvPr/>
        </p:nvPicPr>
        <p:blipFill>
          <a:blip r:embed="rId2"/>
          <a:srcRect l="15267" t="65027" r="53319" b="13003"/>
          <a:stretch>
            <a:fillRect/>
          </a:stretch>
        </p:blipFill>
        <p:spPr bwMode="auto">
          <a:xfrm>
            <a:off x="1295400" y="1981200"/>
            <a:ext cx="2590800" cy="249202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990600"/>
            <a:ext cx="8305800" cy="8564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i="1" dirty="0" smtClean="0">
                <a:solidFill>
                  <a:srgbClr val="0070C0"/>
                </a:solidFill>
              </a:rPr>
              <a:t>Проводим опыт!</a:t>
            </a:r>
            <a:endParaRPr lang="ru-RU" sz="5400" dirty="0"/>
          </a:p>
        </p:txBody>
      </p:sp>
      <p:pic>
        <p:nvPicPr>
          <p:cNvPr id="4" name="Picture 2" descr="C:\Users\1\Pictures\2011-10-23\001.jpg"/>
          <p:cNvPicPr>
            <a:picLocks noChangeAspect="1" noChangeArrowheads="1"/>
          </p:cNvPicPr>
          <p:nvPr/>
        </p:nvPicPr>
        <p:blipFill>
          <a:blip r:embed="rId2"/>
          <a:srcRect l="58384" t="63330" r="5685" b="13003"/>
          <a:stretch>
            <a:fillRect/>
          </a:stretch>
        </p:blipFill>
        <p:spPr bwMode="auto">
          <a:xfrm>
            <a:off x="5867400" y="3733800"/>
            <a:ext cx="2775857" cy="25146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4800" y="4648200"/>
            <a:ext cx="4267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</a:t>
            </a:r>
            <a:r>
              <a:rPr lang="ru-RU" sz="2000" dirty="0" smtClean="0"/>
              <a:t>Если пустой тазик опустить на поверхность воды, он будет плавать. Появляется выталкивающая сила, которая удерживает тазик на поверхности, и он плавает.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91000" y="2362200"/>
            <a:ext cx="4267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</a:t>
            </a:r>
            <a:r>
              <a:rPr lang="ru-RU" sz="2000" dirty="0" smtClean="0"/>
              <a:t>Если наполнить тазик водой, он потонет. Он станет слишком тяжёлым, и вода не удержит его на поверхности.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81400" y="1981200"/>
            <a:ext cx="304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3000" y="838201"/>
            <a:ext cx="7391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70C0"/>
                </a:solidFill>
              </a:rPr>
              <a:t>Корабли строят так, </a:t>
            </a:r>
            <a:br>
              <a:rPr lang="ru-RU" sz="3600" b="1" i="1" dirty="0" smtClean="0">
                <a:solidFill>
                  <a:srgbClr val="0070C0"/>
                </a:solidFill>
              </a:rPr>
            </a:br>
            <a:r>
              <a:rPr lang="ru-RU" sz="3600" b="1" i="1" dirty="0" smtClean="0">
                <a:solidFill>
                  <a:srgbClr val="0070C0"/>
                </a:solidFill>
              </a:rPr>
              <a:t>чтобы они в воде не тонули</a:t>
            </a:r>
            <a:endParaRPr lang="ru-RU" sz="3600" dirty="0"/>
          </a:p>
        </p:txBody>
      </p:sp>
      <p:pic>
        <p:nvPicPr>
          <p:cNvPr id="3" name="Picture 2" descr="C:\Users\1\Pictures\2011-10-23\002.jpg"/>
          <p:cNvPicPr>
            <a:picLocks noChangeAspect="1" noChangeArrowheads="1"/>
          </p:cNvPicPr>
          <p:nvPr/>
        </p:nvPicPr>
        <p:blipFill>
          <a:blip r:embed="rId2"/>
          <a:srcRect l="3056" t="60000" r="69438" b="26667"/>
          <a:stretch>
            <a:fillRect/>
          </a:stretch>
        </p:blipFill>
        <p:spPr bwMode="auto">
          <a:xfrm>
            <a:off x="685800" y="2438400"/>
            <a:ext cx="3314700" cy="2209800"/>
          </a:xfrm>
          <a:prstGeom prst="rect">
            <a:avLst/>
          </a:prstGeom>
          <a:noFill/>
        </p:spPr>
      </p:pic>
      <p:pic>
        <p:nvPicPr>
          <p:cNvPr id="4" name="Picture 2" descr="C:\Users\1\Pictures\2011-10-23\002.jpg"/>
          <p:cNvPicPr>
            <a:picLocks noChangeAspect="1" noChangeArrowheads="1"/>
          </p:cNvPicPr>
          <p:nvPr/>
        </p:nvPicPr>
        <p:blipFill>
          <a:blip r:embed="rId2"/>
          <a:srcRect l="20417" t="74537" r="50889" b="13024"/>
          <a:stretch>
            <a:fillRect/>
          </a:stretch>
        </p:blipFill>
        <p:spPr bwMode="auto">
          <a:xfrm>
            <a:off x="4953000" y="4038600"/>
            <a:ext cx="3581400" cy="213506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953000" y="4038600"/>
            <a:ext cx="685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33400" y="4876800"/>
            <a:ext cx="396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</a:t>
            </a:r>
            <a:r>
              <a:rPr lang="ru-RU" sz="2000" dirty="0" smtClean="0"/>
              <a:t>Когда судно идёт без груза, оно высоко сидит в воде.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95800" y="2209800"/>
            <a:ext cx="3962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</a:t>
            </a:r>
            <a:r>
              <a:rPr lang="ru-RU" sz="2000" dirty="0" smtClean="0"/>
              <a:t>Даже полностью гружённое судно не тонет. Потому что его контроль-отметка – грузовая ватерлиния – всегда находится над водой.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1\Pictures\2011-10-23\002.jpg"/>
          <p:cNvPicPr>
            <a:picLocks noChangeAspect="1" noChangeArrowheads="1"/>
          </p:cNvPicPr>
          <p:nvPr/>
        </p:nvPicPr>
        <p:blipFill>
          <a:blip r:embed="rId2"/>
          <a:srcRect l="40832" t="15556" r="11797" b="57777"/>
          <a:stretch>
            <a:fillRect/>
          </a:stretch>
        </p:blipFill>
        <p:spPr bwMode="auto">
          <a:xfrm>
            <a:off x="685800" y="2209800"/>
            <a:ext cx="3051175" cy="23622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685800"/>
            <a:ext cx="8305800" cy="1219200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rgbClr val="0070C0"/>
                </a:solidFill>
              </a:rPr>
              <a:t>Корабли строят так, </a:t>
            </a:r>
            <a:br>
              <a:rPr lang="ru-RU" sz="3600" b="1" i="1" dirty="0" smtClean="0">
                <a:solidFill>
                  <a:srgbClr val="0070C0"/>
                </a:solidFill>
              </a:rPr>
            </a:br>
            <a:r>
              <a:rPr lang="ru-RU" sz="3600" b="1" i="1" dirty="0" smtClean="0">
                <a:solidFill>
                  <a:srgbClr val="0070C0"/>
                </a:solidFill>
              </a:rPr>
              <a:t>чтобы они в воде не тонули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  <p:pic>
        <p:nvPicPr>
          <p:cNvPr id="5" name="Picture 2" descr="C:\Users\1\Pictures\2011-10-23\002.jpg"/>
          <p:cNvPicPr>
            <a:picLocks noChangeAspect="1" noChangeArrowheads="1"/>
          </p:cNvPicPr>
          <p:nvPr/>
        </p:nvPicPr>
        <p:blipFill>
          <a:blip r:embed="rId2"/>
          <a:srcRect l="47032" t="48889" r="7748" b="31111"/>
          <a:stretch>
            <a:fillRect/>
          </a:stretch>
        </p:blipFill>
        <p:spPr bwMode="auto">
          <a:xfrm>
            <a:off x="5334000" y="3962400"/>
            <a:ext cx="3581400" cy="217842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04800" y="4724400"/>
            <a:ext cx="47243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000" dirty="0" smtClean="0"/>
              <a:t>     Днище корабля специально делают такой формы, что когда корабль наклоняется вбок, он волей – неволей стремится опять выпрямиться.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191000" y="1905000"/>
            <a:ext cx="4724400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000" dirty="0" smtClean="0"/>
              <a:t>     Палубы на корабле закрывают его нутро как хорошие крышки. Поэтому вода не попадает в него, и даже в самый сильный шторм корабль не становится заметно тяжелее. Конечно, если надежно задраены палубные люки.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524000" y="1600200"/>
            <a:ext cx="6934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1828801"/>
            <a:ext cx="86868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</a:t>
            </a:r>
            <a:r>
              <a:rPr lang="ru-RU" sz="2800" b="1" dirty="0" smtClean="0">
                <a:solidFill>
                  <a:srgbClr val="0070C0"/>
                </a:solidFill>
              </a:rPr>
              <a:t>ВЫВОД: </a:t>
            </a:r>
            <a:r>
              <a:rPr lang="ru-RU" sz="2400" dirty="0" smtClean="0"/>
              <a:t>Потому что на них действует сила, действие которой впервые описал древнегреческий учёный Архимед.</a:t>
            </a:r>
          </a:p>
          <a:p>
            <a:pPr algn="just"/>
            <a:r>
              <a:rPr lang="ru-RU" sz="2400" dirty="0" smtClean="0"/>
              <a:t>     Согласно выводам Архимеда на всякое тело, погружённое в жидкость, постоянно действует выталкивающая сила и величина её равна весу вытесненной этим телом воды. Если эта архимедова сила больше или равна весу тела, то оно не утонет. </a:t>
            </a:r>
          </a:p>
          <a:p>
            <a:pPr algn="just"/>
            <a:r>
              <a:rPr lang="ru-RU" sz="2400" b="1" dirty="0" smtClean="0"/>
              <a:t>     Корабли не тонут</a:t>
            </a:r>
            <a:r>
              <a:rPr lang="ru-RU" sz="2400" dirty="0" smtClean="0"/>
              <a:t> именно по этой причине.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62000" y="990601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Почему корабли не тонут?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33400" y="1295400"/>
            <a:ext cx="7851648" cy="1371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Используемая литература: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3400" y="2362200"/>
            <a:ext cx="8305800" cy="2618936"/>
          </a:xfrm>
        </p:spPr>
        <p:txBody>
          <a:bodyPr>
            <a:normAutofit fontScale="775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Моя первая энциклопедия. Колеса и крылья. Перевод с английского Л. </a:t>
            </a:r>
            <a:r>
              <a:rPr lang="ru-RU" dirty="0" err="1" smtClean="0"/>
              <a:t>Клюкин</a:t>
            </a:r>
            <a:r>
              <a:rPr lang="ru-RU" dirty="0" smtClean="0"/>
              <a:t>. – издательство «Кристина и К», 1994 г.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>
                <a:hlinkClick r:id="rId2"/>
              </a:rPr>
              <a:t>http://vseznayem.ru/detskiye-pochemu-o-tekhnike/60-pochemu-korabli-ne-tonut</a:t>
            </a:r>
            <a:endParaRPr lang="ru-RU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>
                <a:hlinkClick r:id="rId3"/>
              </a:rPr>
              <a:t>http://kroha-ugra.ru/index/pochemuchka_obshhie_voprosy/0-367</a:t>
            </a:r>
            <a:endParaRPr lang="ru-RU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/>
              <a:t>http://shishkinles.ru/shishkinles/Matilda/sovinform/zasedaniya/Pochemu_korabli/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62</TotalTime>
  <Words>384</Words>
  <PresentationFormat>Экран (4:3)</PresentationFormat>
  <Paragraphs>26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Почему корабли  не тонут?</vt:lpstr>
      <vt:lpstr>Слайд 2</vt:lpstr>
      <vt:lpstr>Проводим опыт!</vt:lpstr>
      <vt:lpstr>Слайд 4</vt:lpstr>
      <vt:lpstr>Корабли строят так,  чтобы они в воде не тонули</vt:lpstr>
      <vt:lpstr>Слайд 6</vt:lpstr>
      <vt:lpstr>Используемая литература: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Почему корабли  не тонут?</dc:title>
  <dc:creator>1</dc:creator>
  <cp:lastModifiedBy>1</cp:lastModifiedBy>
  <cp:revision>10</cp:revision>
  <dcterms:created xsi:type="dcterms:W3CDTF">2011-10-23T15:52:49Z</dcterms:created>
  <dcterms:modified xsi:type="dcterms:W3CDTF">2012-02-18T20:37:55Z</dcterms:modified>
</cp:coreProperties>
</file>