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7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3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уреинскому заповеднику - 15 лет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8" y="114300"/>
            <a:ext cx="8904228" cy="66270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2924944"/>
            <a:ext cx="8064896" cy="10856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115616" y="1628800"/>
            <a:ext cx="7009806" cy="72008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9632" y="1628800"/>
            <a:ext cx="686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Творческий проект по краеведению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3135446"/>
            <a:ext cx="753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ЖИВОТНЫЕ ХАБАРОВСКОГО КРАЯ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Krai Khabarovsk coa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im0-tub-ru.yandex.net/i?id=6921ad7a887177600f5a065490906d6e-0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71" y="479715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1-tub-ru.yandex.net/i?id=3b62e10aa902f2a55e24dd4b40c5bc21-105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2152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0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sik.ru - Животный мир - Рысь - фотография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613"/>
            <a:ext cx="4896544" cy="3806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оска объявлений г. Днепродзержин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5383560" cy="4087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300152"/>
            <a:ext cx="3583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Рысь – относительно крупный лесной хищник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5013176"/>
            <a:ext cx="31683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Снежный баран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обитает в горных районах.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0800000">
            <a:off x="1349778" y="4382003"/>
            <a:ext cx="1008112" cy="45356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6651712" y="1685147"/>
            <a:ext cx="1008112" cy="53876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95536" y="404664"/>
            <a:ext cx="5904656" cy="64807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Птицы Хабаровского края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402" y="1268760"/>
            <a:ext cx="3213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Хабаровском крае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много видов птиц. Часто встречаются рябчики, глухари, свиристели, кукушки, дрозды и т. д.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Дневник Вячеслав_Рунов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94350"/>
            <a:ext cx="5184576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8816" y="5807944"/>
            <a:ext cx="1498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Глухарь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219393"/>
            <a:ext cx="3258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Белоплечий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орлан – обитает в прибрежных территориях края.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Птица орел - беркут, степной орел и др. виды. Орлы как симв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" y="188640"/>
            <a:ext cx="5289823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4284094"/>
            <a:ext cx="2880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Уссурийский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фазан – обитает в хабаровских лесах.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Фотография Фазан из раздела фотоохота 4901430 - фото.сайт -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59" y="2924944"/>
            <a:ext cx="5191642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Стрелка влево 6"/>
          <p:cNvSpPr/>
          <p:nvPr/>
        </p:nvSpPr>
        <p:spPr>
          <a:xfrm rot="10800000">
            <a:off x="1403648" y="6015493"/>
            <a:ext cx="1008112" cy="54095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6660232" y="2048708"/>
            <a:ext cx="1008112" cy="57606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10225" y="2492896"/>
            <a:ext cx="4521814" cy="2592288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410225" y="404664"/>
            <a:ext cx="8496944" cy="10081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Животные Хабаровского края, занесенные в Красную книгу России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files.books.ru/pic/310001-311000/310752/310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92" y="1556792"/>
            <a:ext cx="3528392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10224" y="2708920"/>
            <a:ext cx="45218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Многие животные  Хабаровского края занесены в Красную книгу России.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Зоопарк в Грод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8306"/>
            <a:ext cx="5096787" cy="38467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Амурский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тигр – скрытное животное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Новости - Логово Серого Волка, волки, обои волков, скачать во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1" y="3068960"/>
            <a:ext cx="5357221" cy="36107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5" y="4332114"/>
            <a:ext cx="3152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волк – очень похож на лису.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0800000">
            <a:off x="1583668" y="1803778"/>
            <a:ext cx="1008112" cy="9071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6868364" y="5772582"/>
            <a:ext cx="1008112" cy="9071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Чёрный аист / Ciconia nig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7" y="235038"/>
            <a:ext cx="5414173" cy="3698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5868144" y="235352"/>
            <a:ext cx="30034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Черный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аист – обитает в озерных и речных местах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Беркут &quot; Познание вселенной - самые интересные факты нашей планеты и всего 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5451748" cy="340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05333" y="4008299"/>
            <a:ext cx="29228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Беркут – охотится на мелких животных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865826" y="2179930"/>
            <a:ext cx="1008112" cy="71073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1221736" y="5824181"/>
            <a:ext cx="1008112" cy="67022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71600" y="413732"/>
            <a:ext cx="3153663" cy="72008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29" y="1556792"/>
            <a:ext cx="83183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Природа Хабаровского края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богата крупными животными, к  которым относятся бурый медведь, лось;</a:t>
            </a:r>
          </a:p>
          <a:p>
            <a:pPr marL="514350" indent="-514350" algn="just">
              <a:buAutoNum type="arabicPeriod"/>
            </a:pP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Птицы занимают особое место в животном мире края.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Среди них множество лесных птиц, крупных птиц-хищников;</a:t>
            </a:r>
          </a:p>
          <a:p>
            <a:pPr marL="514350" indent="-514350" algn="just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Некоторые виды животных занесены в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Красную книгу России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поэтому таки животные требуют от людей особого внимания. </a:t>
            </a:r>
          </a:p>
        </p:txBody>
      </p:sp>
      <p:pic>
        <p:nvPicPr>
          <p:cNvPr id="1026" name="Picture 2" descr="Восклицательный знак фотографии res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991093"/>
            <a:ext cx="2402557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2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106886" y="773772"/>
            <a:ext cx="3153663" cy="72008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224" y="1268760"/>
            <a:ext cx="833823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Красная книга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Хабаровского края. – Хабаровск, 2008. – 632 с. 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Хабаровский край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Атлас для учащихся. 2002. </a:t>
            </a:r>
          </a:p>
          <a:p>
            <a:pPr marL="514350" indent="-514350" algn="just">
              <a:buAutoNum type="arabicPeriod"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Динец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В. 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., Ротшильд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Е. В.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 Энциклопедия природы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России.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М., 1998. </a:t>
            </a:r>
          </a:p>
          <a:p>
            <a:pPr marL="514350" indent="-514350" algn="just">
              <a:buAutoNum type="arabicPeriod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6300192" y="4916786"/>
            <a:ext cx="1872208" cy="158417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98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334" y="495177"/>
            <a:ext cx="6017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 </a:t>
            </a:r>
          </a:p>
        </p:txBody>
      </p:sp>
      <p:pic>
        <p:nvPicPr>
          <p:cNvPr id="9218" name="Picture 2" descr="Smails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94" y="1268760"/>
            <a:ext cx="6096000" cy="5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755576" y="440190"/>
            <a:ext cx="4752528" cy="64807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 ПРОЕКТА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29" y="1381094"/>
            <a:ext cx="83903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Обозначить проблему проекта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ее актуальность, цели и задачи, ожидаемые результаты.</a:t>
            </a:r>
          </a:p>
          <a:p>
            <a:pPr algn="just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Поиск источников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информации для исследования поставленной проблемы.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Обобщить информацию по разделам: 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1. Животные Хабаровского края, 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Птицы Хабаровского края;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Животные Хабаровского края, занесенные в Красную книгу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России;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</a:p>
        </p:txBody>
      </p:sp>
      <p:sp>
        <p:nvSpPr>
          <p:cNvPr id="4" name="Стрелка влево 3"/>
          <p:cNvSpPr/>
          <p:nvPr/>
        </p:nvSpPr>
        <p:spPr>
          <a:xfrm>
            <a:off x="6047775" y="5373216"/>
            <a:ext cx="2448272" cy="1045541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4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73792" y="335546"/>
            <a:ext cx="3550135" cy="64807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899592" y="1196752"/>
            <a:ext cx="2758047" cy="64807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793" y="2060848"/>
            <a:ext cx="84466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Тема моего проекта 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«Животные Хабаровского края»,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связанная с проблемой изучения окружающей природы.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899572" y="3573016"/>
            <a:ext cx="2758047" cy="64807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793" y="4509120"/>
            <a:ext cx="84466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Я выбрал эту тему, потому что каждый человек должен знать 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свою Родину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которая обладает неповторимой историей и уникальной природой, наполненной животным миром.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9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23528" y="332656"/>
            <a:ext cx="3672408" cy="72008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06149" y="2924944"/>
            <a:ext cx="3672408" cy="72008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558" y="1484784"/>
            <a:ext cx="8281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Показать разнообразие животного мира Хабаровского края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574" y="3933056"/>
            <a:ext cx="8188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Показать лесных, горных животных края;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Показать  птиц края;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Описать редких животных, занесенных в Красную книгу России.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652459" y="608850"/>
            <a:ext cx="1512168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6858872" y="5589240"/>
            <a:ext cx="1512168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Программа стажировочных модулей для специалистов образовательных учреждений &quot;Индивидуализация в урочной и внеурочной деятельн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648411" cy="181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71600" y="440190"/>
            <a:ext cx="4752528" cy="64807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29" y="1381094"/>
            <a:ext cx="723820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 помощи творческого проекта достичь общего представления об окружающем мире на основе животного мира 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Проект должен приблизить к созданию картины многообразия животных 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Выявить состав животного мира 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6290480" y="3191824"/>
            <a:ext cx="4135320" cy="94754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8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89418" y="1107569"/>
            <a:ext cx="5328592" cy="468052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Животные Хабаровского края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938" y="1772816"/>
            <a:ext cx="41868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Часто встречающимися животными края являются лось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бурый медведь, соболь, лисица, волк, дикий северный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олень.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west-fly-fishing.com/feature-article/0503/feature_832_22_en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83" y="1772816"/>
            <a:ext cx="428625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1431" y="5448293"/>
            <a:ext cx="5112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Лось – один из крупнейших лесных животных края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899592" y="5732968"/>
            <a:ext cx="3106532" cy="810666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429713" y="212606"/>
            <a:ext cx="4046289" cy="64807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Описание проекта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Животный мир - Фотоальбом - Иркутский рыболовный клуб МАЯК :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622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оболь Всё жив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39" y="3212976"/>
            <a:ext cx="5209340" cy="34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5742" y="836712"/>
            <a:ext cx="3588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Бурый медведь – лесной царь зверей.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302" y="4221088"/>
            <a:ext cx="32759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Соболь – маленькое, но быстрое животное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6516216" y="1912735"/>
            <a:ext cx="1008112" cy="9071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1419243" y="5747050"/>
            <a:ext cx="1008112" cy="9071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и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536504" cy="4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Волки (фотографии + рисованые). &quot; ALLDAY - народный сайт о дизай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92146" cy="4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791580" y="504767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Лиса и волк – главные санитары хабаровских лесов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 Ямале определены сроки охоты www.oir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7693"/>
            <a:ext cx="8429240" cy="561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8217" y="60212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Дикий северный олень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97286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214</TotalTime>
  <Words>432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formula</dc:creator>
  <cp:lastModifiedBy>formula</cp:lastModifiedBy>
  <cp:revision>18</cp:revision>
  <dcterms:created xsi:type="dcterms:W3CDTF">2015-01-22T14:23:08Z</dcterms:created>
  <dcterms:modified xsi:type="dcterms:W3CDTF">2015-01-25T11:54:35Z</dcterms:modified>
</cp:coreProperties>
</file>