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4" r:id="rId5"/>
    <p:sldId id="262" r:id="rId6"/>
    <p:sldId id="265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55513-7148-4C80-8932-D1ED63E371CD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6358-3E3A-4467-BBB3-F038037F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714512"/>
          </a:xfrm>
        </p:spPr>
        <p:txBody>
          <a:bodyPr>
            <a:noAutofit/>
          </a:bodyPr>
          <a:lstStyle/>
          <a:p>
            <a:r>
              <a:rPr lang="ru-RU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Математика. 2 класс</a:t>
            </a:r>
            <a:r>
              <a:rPr lang="ru-RU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ru-RU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121444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Приготовила</a:t>
            </a:r>
            <a:r>
              <a:rPr lang="ru-RU" dirty="0" smtClean="0"/>
              <a:t> </a:t>
            </a:r>
            <a:endParaRPr lang="ru-RU" b="1" dirty="0" smtClean="0"/>
          </a:p>
          <a:p>
            <a:r>
              <a:rPr lang="ru-RU" b="1" dirty="0" err="1" smtClean="0"/>
              <a:t>Чиркова</a:t>
            </a:r>
            <a:r>
              <a:rPr lang="ru-RU" b="1" dirty="0" smtClean="0"/>
              <a:t> Г.Г. Учитель МОУ «</a:t>
            </a:r>
            <a:r>
              <a:rPr lang="ru-RU" b="1" dirty="0" err="1" smtClean="0"/>
              <a:t>Турунтаевская</a:t>
            </a:r>
            <a:r>
              <a:rPr lang="ru-RU" b="1" dirty="0" smtClean="0"/>
              <a:t> районная гимназия»</a:t>
            </a:r>
            <a:endParaRPr lang="ru-RU" b="1" dirty="0"/>
          </a:p>
        </p:txBody>
      </p:sp>
      <p:pic>
        <p:nvPicPr>
          <p:cNvPr id="4" name="Picture 10" descr="J02544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571745"/>
            <a:ext cx="1960548" cy="292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0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643314"/>
            <a:ext cx="1714505" cy="197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у доски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071810"/>
            <a:ext cx="23812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Математику нельзя изучать,</a:t>
            </a:r>
          </a:p>
          <a:p>
            <a:pPr algn="ctr">
              <a:buNone/>
            </a:pPr>
            <a:r>
              <a:rPr lang="ru-RU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наблюдая, как это делает сосед!"</a:t>
            </a:r>
          </a:p>
          <a:p>
            <a:pPr algn="ctr">
              <a:buNone/>
            </a:pPr>
            <a:r>
              <a:rPr lang="ru-RU" sz="4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А.Нивен</a:t>
            </a:r>
            <a:endParaRPr lang="ru-RU" sz="4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50000"/>
                </a:schemeClr>
              </a:solidFill>
              <a:latin typeface="Arial"/>
              <a:cs typeface="Arial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Плоский</a:t>
            </a:r>
            <a:r>
              <a:rPr lang="ru-RU" sz="6600" dirty="0" smtClean="0"/>
              <a:t>- </a:t>
            </a:r>
            <a:r>
              <a:rPr lang="ru-RU" sz="6600" dirty="0" smtClean="0">
                <a:solidFill>
                  <a:srgbClr val="002060"/>
                </a:solidFill>
              </a:rPr>
              <a:t>ровный, гладкий, без  неровностей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Галина\Рабочий стол\к уроку\1232672_w640_h640_nstulcernyj20855pe068880s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496"/>
            <a:ext cx="3043230" cy="3667927"/>
          </a:xfrm>
          <a:prstGeom prst="rect">
            <a:avLst/>
          </a:prstGeom>
          <a:noFill/>
        </p:spPr>
      </p:pic>
      <p:pic>
        <p:nvPicPr>
          <p:cNvPr id="5123" name="Picture 3" descr="C:\Documents and Settings\Галина\Рабочий стол\к уроку\cd717159760dcd9db2ff2d5744e3ce6c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 rot="888452">
            <a:off x="6074593" y="3794698"/>
            <a:ext cx="2071702" cy="2524116"/>
          </a:xfrm>
          <a:prstGeom prst="rect">
            <a:avLst/>
          </a:prstGeom>
          <a:noFill/>
        </p:spPr>
      </p:pic>
      <p:pic>
        <p:nvPicPr>
          <p:cNvPr id="5124" name="Picture 4" descr="C:\Documents and Settings\Галина\Рабочий стол\к уроку\PICT00712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571480"/>
            <a:ext cx="76200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«Плоские  поверхности.»</a:t>
            </a:r>
            <a:endParaRPr lang="ru-RU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Галина\Рабочий стол\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3"/>
            <a:ext cx="3643338" cy="2428892"/>
          </a:xfrm>
          <a:prstGeom prst="rect">
            <a:avLst/>
          </a:prstGeom>
          <a:noFill/>
        </p:spPr>
      </p:pic>
      <p:pic>
        <p:nvPicPr>
          <p:cNvPr id="1027" name="Picture 3" descr="C:\Documents and Settings\Галина\Рабочий стол\image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285860"/>
            <a:ext cx="2695575" cy="1924050"/>
          </a:xfrm>
          <a:prstGeom prst="rect">
            <a:avLst/>
          </a:prstGeom>
          <a:noFill/>
        </p:spPr>
      </p:pic>
      <p:pic>
        <p:nvPicPr>
          <p:cNvPr id="1030" name="Picture 6" descr="C:\Documents and Settings\Галина\Рабочий стол\parallelepip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4643422"/>
            <a:ext cx="3246438" cy="2214578"/>
          </a:xfrm>
          <a:prstGeom prst="rect">
            <a:avLst/>
          </a:prstGeom>
          <a:noFill/>
        </p:spPr>
      </p:pic>
      <p:pic>
        <p:nvPicPr>
          <p:cNvPr id="1036" name="Picture 12" descr="C:\Documents and Settings\Галина\Рабочий стол\0021-042-TSilindr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9" y="3929066"/>
            <a:ext cx="1857388" cy="2570153"/>
          </a:xfrm>
          <a:prstGeom prst="rect">
            <a:avLst/>
          </a:prstGeom>
          <a:noFill/>
        </p:spPr>
      </p:pic>
      <p:pic>
        <p:nvPicPr>
          <p:cNvPr id="1037" name="Picture 13" descr="C:\Documents and Settings\Галина\Рабочий стол\i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2428868"/>
            <a:ext cx="1833565" cy="1785940"/>
          </a:xfrm>
          <a:prstGeom prst="rect">
            <a:avLst/>
          </a:prstGeom>
          <a:noFill/>
        </p:spPr>
      </p:pic>
      <p:pic>
        <p:nvPicPr>
          <p:cNvPr id="1040" name="Picture 16" descr="C:\Documents and Settings\Галина\Рабочий стол\con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3571876"/>
            <a:ext cx="2214577" cy="27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«Плоские  поверхности.  Плоскость»</a:t>
            </a:r>
            <a:endParaRPr lang="ru-RU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44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Математика. 2 класс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Математика. 2 класс </dc:title>
  <dc:creator>Галина</dc:creator>
  <cp:lastModifiedBy>Галина</cp:lastModifiedBy>
  <cp:revision>8</cp:revision>
  <dcterms:created xsi:type="dcterms:W3CDTF">2012-12-14T00:11:02Z</dcterms:created>
  <dcterms:modified xsi:type="dcterms:W3CDTF">2012-12-15T03:07:38Z</dcterms:modified>
</cp:coreProperties>
</file>