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ADF2A4"/>
    <a:srgbClr val="44C3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00CE-565B-4FCD-8C6B-5790763F96C9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1DF3A-F0D1-4699-B962-688EC42FF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C194B-47E9-4542-B21F-19201D135834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C09DB-E47B-4677-AB88-BD021660B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C09DB-E47B-4677-AB88-BD021660B77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file:///C:\Documents%20and%20Settings\&#1059;&#1095;&#1080;&#1090;&#1077;&#1083;&#1100;\&#1052;&#1086;&#1080;%20&#1076;&#1086;&#1082;&#1091;&#1084;&#1077;&#1085;&#1090;&#1099;\&#1052;&#1080;&#1090;&#1093;&#1072;&#1081;&#1083;&#1086;&#1074;&#1072;%20&#1058;&#1040;\&#1052;&#1072;&#1083;&#1099;&#1096;&#1080;%202013\&#1047;&#1074;&#1091;&#1082;%20&#1087;&#1088;&#1077;&#1074;&#1088;&#1072;&#1097;&#1077;&#1085;&#1080;&#1103;.wma" TargetMode="External"/><Relationship Id="rId7" Type="http://schemas.openxmlformats.org/officeDocument/2006/relationships/image" Target="../media/image3.png"/><Relationship Id="rId2" Type="http://schemas.openxmlformats.org/officeDocument/2006/relationships/audio" Target="file:///F:\&#1052;&#1072;&#1083;&#1099;&#1096;&#1080;%202013\&#1080;&#1079;%20&#1053;&#1091;%20&#1087;&#1086;&#1075;&#1086;&#1076;&#1080;.MP3" TargetMode="External"/><Relationship Id="rId1" Type="http://schemas.openxmlformats.org/officeDocument/2006/relationships/audio" Target="file:///F:\&#1052;&#1072;&#1083;&#1099;&#1096;&#1080;%202013\&#1053;&#1077;&#1087;&#1086;&#1089;&#1077;&#1076;&#1099;_-_&#1063;&#1077;&#1084;&#1091;_&#1091;&#1095;&#1072;&#1090;_&#1074;_&#1096;&#1082;&#1086;&#1083;&#1077;_(-)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9;&#1095;&#1080;&#1090;&#1077;&#1083;&#1100;\&#1052;&#1086;&#1080;%20&#1076;&#1086;&#1082;&#1091;&#1084;&#1077;&#1085;&#1090;&#1099;\&#1052;&#1080;&#1090;&#1093;&#1072;&#1081;&#1083;&#1086;&#1074;&#1072;%20&#1058;&#1040;\&#1052;&#1072;&#1083;&#1099;&#1096;&#1080;%202013\&#1047;&#1074;&#1091;&#1082;%20&#1087;&#1088;&#1077;&#1074;&#1088;&#1072;&#1097;&#1077;&#1085;&#1080;&#1103;.wma" TargetMode="Externa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&#1059;&#1095;&#1080;&#1090;&#1077;&#1083;&#1100;\&#1052;&#1086;&#1080;%20&#1076;&#1086;&#1082;&#1091;&#1084;&#1077;&#1085;&#1090;&#1099;\&#1052;&#1080;&#1090;&#1093;&#1072;&#1081;&#1083;&#1086;&#1074;&#1072;%20&#1058;&#1040;\&#1052;&#1072;&#1083;&#1099;&#1096;&#1080;%202013\&#1047;&#1074;&#1091;&#1082;%20&#1087;&#1088;&#1077;&#1074;&#1088;&#1072;&#1097;&#1077;&#1085;&#1080;&#1103;.wma" TargetMode="External"/><Relationship Id="rId1" Type="http://schemas.openxmlformats.org/officeDocument/2006/relationships/audio" Target="file:///F:\&#1052;&#1072;&#1083;&#1099;&#1096;&#1080;%202013\&#1044;&#1056;&#1040;&#1050;&#1040;%20&#1050;&#1054;&#1058;&#1040;%20&#1048;%20&#1051;&#1048;&#1057;&#1067;%20(&#1050;&#1060;%20&#1055;&#1056;&#1048;&#1050;&#1051;&#1070;&#1063;&#1045;&#1053;&#1048;&#1071;%20&#1041;&#1059;&#1056;&#1040;&#1058;&#1048;&#1053;&#1054;)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2" Type="http://schemas.openxmlformats.org/officeDocument/2006/relationships/audio" Target="file:///C:\Documents%20and%20Settings\&#1059;&#1095;&#1080;&#1090;&#1077;&#1083;&#1100;\&#1052;&#1086;&#1080;%20&#1076;&#1086;&#1082;&#1091;&#1084;&#1077;&#1085;&#1090;&#1099;\&#1052;&#1080;&#1090;&#1093;&#1072;&#1081;&#1083;&#1086;&#1074;&#1072;%20&#1058;&#1040;\&#1052;&#1072;&#1083;&#1099;&#1096;&#1080;%202013\&#1044;&#1077;&#1090;&#1089;&#1082;&#1080;&#1077;%20&#1087;&#1077;&#1089;&#1085;&#1080;\33kor.mp3" TargetMode="External"/><Relationship Id="rId1" Type="http://schemas.openxmlformats.org/officeDocument/2006/relationships/audio" Target="file:///C:\Documents%20and%20Settings\&#1059;&#1095;&#1080;&#1090;&#1077;&#1083;&#1100;\&#1052;&#1086;&#1080;%20&#1076;&#1086;&#1082;&#1091;&#1084;&#1077;&#1085;&#1090;&#1099;\&#1052;&#1080;&#1090;&#1093;&#1072;&#1081;&#1083;&#1086;&#1074;&#1072;%20&#1058;&#1040;\&#1052;&#1072;&#1083;&#1099;&#1096;&#1080;%202013\&#1047;&#1074;&#1091;&#1082;%20&#1087;&#1088;&#1077;&#1074;&#1088;&#1072;&#1097;&#1077;&#1085;&#1080;&#1103;.wma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&#1059;&#1095;&#1080;&#1090;&#1077;&#1083;&#1100;\&#1052;&#1086;&#1080;%20&#1076;&#1086;&#1082;&#1091;&#1084;&#1077;&#1085;&#1090;&#1099;\&#1052;&#1080;&#1090;&#1093;&#1072;&#1081;&#1083;&#1086;&#1074;&#1072;%20&#1058;&#1040;\&#1052;&#1072;&#1083;&#1099;&#1096;&#1080;%202013\&#1047;&#1074;&#1091;&#1082;%20&#1087;&#1088;&#1077;&#1074;&#1088;&#1072;&#1097;&#1077;&#1085;&#1080;&#1103;.wma" TargetMode="External"/><Relationship Id="rId1" Type="http://schemas.openxmlformats.org/officeDocument/2006/relationships/audio" Target="file:///F:\&#1052;&#1072;&#1083;&#1099;&#1096;&#1080;%202013\037%20&#1053;&#1040;&#1057;&#1058;&#1054;&#1071;&#1065;&#1048;&#1049;%20&#1044;&#1056;&#1059;&#1043;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2;&#1072;&#1083;&#1099;&#1096;&#1080;%202013\075%20&#1044;&#1054;&#1056;&#1054;&#1043;&#1054;&#1070;%20&#1044;&#1054;&#1041;&#1056;&#1040;.mp3" TargetMode="Externa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file:///C:\Documents%20and%20Settings\&#1059;&#1095;&#1080;&#1090;&#1077;&#1083;&#1100;\&#1052;&#1086;&#1080;%20&#1076;&#1086;&#1082;&#1091;&#1084;&#1077;&#1085;&#1090;&#1099;\&#1052;&#1080;&#1090;&#1093;&#1072;&#1081;&#1083;&#1086;&#1074;&#1072;%20&#1058;&#1040;\&#1052;&#1072;&#1083;&#1099;&#1096;&#1080;%202013\&#1044;&#1077;&#1090;&#1089;&#1082;&#1080;&#1077;%20&#1087;&#1077;&#1089;&#1085;&#1080;\001%20&#1050;&#1056;&#1067;&#1051;&#1040;&#1058;&#1067;&#1045;%20&#1050;&#1040;&#1063;&#1045;&#1051;&#1048;.mp3" TargetMode="External"/><Relationship Id="rId1" Type="http://schemas.openxmlformats.org/officeDocument/2006/relationships/audio" Target="file:///C:\Documents%20and%20Settings\&#1059;&#1095;&#1080;&#1090;&#1077;&#1083;&#1100;\&#1052;&#1086;&#1080;%20&#1076;&#1086;&#1082;&#1091;&#1084;&#1077;&#1085;&#1090;&#1099;\&#1052;&#1080;&#1090;&#1093;&#1072;&#1081;&#1083;&#1086;&#1074;&#1072;%20&#1058;&#1040;\&#1052;&#1072;&#1083;&#1099;&#1096;&#1080;%202013\&#1051;&#1072;&#1075;&#1077;&#1088;&#1085;&#1072;&#1103;%20&#1087;&#1077;&#1089;&#1085;&#1103;%20-%20&#1054;&#1088;&#1082;&#1077;&#1089;&#1090;&#1088;.mp3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F2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815290" cy="100013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600" b="1" dirty="0" smtClean="0"/>
              <a:t>Скоро в школу!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Мои документы\картинки\scho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713225"/>
            <a:ext cx="8143932" cy="5073361"/>
          </a:xfrm>
          <a:prstGeom prst="roundRect">
            <a:avLst>
              <a:gd name="adj" fmla="val 16667"/>
            </a:avLst>
          </a:prstGeom>
          <a:ln>
            <a:solidFill>
              <a:srgbClr val="66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9" name="Непоседы_-_Чему_учат_в_школе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072330" y="1785926"/>
            <a:ext cx="304800" cy="304800"/>
          </a:xfrm>
          <a:prstGeom prst="rect">
            <a:avLst/>
          </a:prstGeom>
        </p:spPr>
      </p:pic>
      <p:pic>
        <p:nvPicPr>
          <p:cNvPr id="11" name="из Ну погод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6429388" y="1785926"/>
            <a:ext cx="304800" cy="304800"/>
          </a:xfrm>
          <a:prstGeom prst="rect">
            <a:avLst/>
          </a:prstGeom>
        </p:spPr>
      </p:pic>
      <p:pic>
        <p:nvPicPr>
          <p:cNvPr id="10" name="Звук превращения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7715272" y="18383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20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5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F2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43985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/>
              <a:t>Станция  1</a:t>
            </a:r>
            <a:br>
              <a:rPr lang="ru-RU" b="1" i="1" dirty="0" smtClean="0"/>
            </a:br>
            <a:r>
              <a:rPr lang="ru-RU" b="1" dirty="0" smtClean="0"/>
              <a:t>УГАДАЙ - КА</a:t>
            </a:r>
            <a:endParaRPr lang="ru-RU" b="1" dirty="0"/>
          </a:p>
        </p:txBody>
      </p:sp>
      <p:pic>
        <p:nvPicPr>
          <p:cNvPr id="4" name="Picture 2" descr="F:\DSC08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4918">
            <a:off x="428596" y="1857364"/>
            <a:ext cx="2000263" cy="1206993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Documents and Settings\Admin\Мои документы\картинки\8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429001"/>
            <a:ext cx="211320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Мои документы\картинки\1202049785_1191853657_1191314891_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90631">
            <a:off x="2910973" y="2176599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Мои документы\картинки\1268366165_539004dfb6a00fef0720dc62e851f6f4.jpg"/>
          <p:cNvPicPr>
            <a:picLocks noChangeAspect="1" noChangeArrowheads="1"/>
          </p:cNvPicPr>
          <p:nvPr/>
        </p:nvPicPr>
        <p:blipFill>
          <a:blip r:embed="rId6"/>
          <a:srcRect l="1949" t="50958" r="53247" b="4659"/>
          <a:stretch>
            <a:fillRect/>
          </a:stretch>
        </p:blipFill>
        <p:spPr bwMode="auto">
          <a:xfrm rot="20631024">
            <a:off x="3109038" y="4275087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Documents and Settings\Admin\Мои документы\картинки\1268983547_af32b8f86f35b1f65cb5f0a4b3e9722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1928802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Documents and Settings\Admin\Мои документы\картинки\1136959145_4b27176c359f8ab1e024bec13468f96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206" y="271462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C:\Documents and Settings\Admin\Мои документы\картинки\1268984351_f38a22c4a762f62b93def09e676966a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228607">
            <a:off x="5279566" y="4279443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C:\Documents and Settings\Admin\Мои документы\картинки\1205765504_1193929233_17194488_gfj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0832410">
            <a:off x="330574" y="5697929"/>
            <a:ext cx="25034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C:\Documents and Settings\Admin\Мои документы\картинки\1236704274_hide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143320">
            <a:off x="7143768" y="4643446"/>
            <a:ext cx="16002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Звук превращения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8072462" y="714356"/>
            <a:ext cx="304800" cy="304800"/>
          </a:xfrm>
          <a:prstGeom prst="rect">
            <a:avLst/>
          </a:prstGeom>
        </p:spPr>
      </p:pic>
      <p:sp>
        <p:nvSpPr>
          <p:cNvPr id="18" name="Содержимое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159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F2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i="1" dirty="0" smtClean="0"/>
              <a:t>Станция 2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СЧИТАЙ - КА</a:t>
            </a:r>
            <a:endParaRPr lang="ru-RU" b="1" dirty="0"/>
          </a:p>
        </p:txBody>
      </p:sp>
      <p:pic>
        <p:nvPicPr>
          <p:cNvPr id="4" name="ДРАКА КОТА И ЛИСЫ (КФ ПРИКЛЮЧЕНИЯ БУРАТИНО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429520" y="857232"/>
            <a:ext cx="304800" cy="304800"/>
          </a:xfrm>
          <a:prstGeom prst="rect">
            <a:avLst/>
          </a:prstGeom>
        </p:spPr>
      </p:pic>
      <p:pic>
        <p:nvPicPr>
          <p:cNvPr id="5" name="Рисунок 4" descr="http://img1.liveinternet.ru/images/attach/c/8/99/383/99383569_large_5111852_152__oblojk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772816"/>
            <a:ext cx="7416824" cy="4824536"/>
          </a:xfrm>
          <a:prstGeom prst="rect">
            <a:avLst/>
          </a:prstGeom>
          <a:noFill/>
          <a:ln w="9525">
            <a:solidFill>
              <a:srgbClr val="669900"/>
            </a:solidFill>
            <a:miter lim="800000"/>
            <a:headEnd/>
            <a:tailEnd/>
          </a:ln>
        </p:spPr>
      </p:pic>
      <p:pic>
        <p:nvPicPr>
          <p:cNvPr id="7" name="Звук превращения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143900" y="857232"/>
            <a:ext cx="304800" cy="3048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5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F2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i="1" dirty="0" smtClean="0"/>
              <a:t>Станция 3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ЧИТАЙ - КА</a:t>
            </a:r>
            <a:endParaRPr lang="ru-RU" b="1" dirty="0"/>
          </a:p>
        </p:txBody>
      </p:sp>
      <p:pic>
        <p:nvPicPr>
          <p:cNvPr id="4" name="Рисунок 3" descr="http://i.allday.ru/uploads/posts/2009-05/1241760366_geroi_skazok_andersena-10-kopiy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132856"/>
            <a:ext cx="424847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nightspace.ru/images/cms/thumbs/chipolino_auto_5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49080"/>
            <a:ext cx="1619250" cy="231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ra.foto.radikal.ru/0708/dd/8ea2debba6d0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149080"/>
            <a:ext cx="2088232" cy="250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15.radikal.ru/i188/1107/29/e6a9eee4cb9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916832"/>
            <a:ext cx="14401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01.chitalnya.ru/upload2/293/9e9ac331ca0b8e421e61fe7b7689484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916832"/>
            <a:ext cx="16561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Звук превращения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215338" y="785794"/>
            <a:ext cx="304800" cy="304800"/>
          </a:xfrm>
          <a:prstGeom prst="rect">
            <a:avLst/>
          </a:prstGeom>
        </p:spPr>
      </p:pic>
      <p:pic>
        <p:nvPicPr>
          <p:cNvPr id="14" name="33kor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9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73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F2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ln>
            <a:solidFill>
              <a:srgbClr val="6699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i="1" dirty="0" smtClean="0"/>
              <a:t>Станция 5</a:t>
            </a:r>
            <a:br>
              <a:rPr lang="ru-RU" b="1" i="1" dirty="0" smtClean="0"/>
            </a:br>
            <a:r>
              <a:rPr lang="ru-RU" b="1" dirty="0" smtClean="0"/>
              <a:t>ДРУЖБА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500594"/>
          </a:xfrm>
          <a:ln>
            <a:solidFill>
              <a:srgbClr val="669900"/>
            </a:solidFill>
          </a:ln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5400" b="1" dirty="0" smtClean="0"/>
              <a:t>МАМА, ПАПА, ДРУЗЬЯ, </a:t>
            </a:r>
          </a:p>
          <a:p>
            <a:pPr algn="ctr">
              <a:buNone/>
            </a:pPr>
            <a:r>
              <a:rPr lang="ru-RU" sz="5400" b="1" dirty="0" smtClean="0"/>
              <a:t>РОДИНА, МИР, </a:t>
            </a:r>
          </a:p>
          <a:p>
            <a:pPr algn="ctr">
              <a:buNone/>
            </a:pPr>
            <a:r>
              <a:rPr lang="ru-RU" sz="5400" b="1" dirty="0" smtClean="0"/>
              <a:t>ШКОЛА.</a:t>
            </a:r>
            <a:endParaRPr lang="ru-RU" sz="5400" b="1" dirty="0"/>
          </a:p>
        </p:txBody>
      </p:sp>
      <p:pic>
        <p:nvPicPr>
          <p:cNvPr id="6" name="037 НАСТОЯЩИЙ ДРУ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215206" y="714356"/>
            <a:ext cx="304800" cy="304800"/>
          </a:xfrm>
          <a:prstGeom prst="rect">
            <a:avLst/>
          </a:prstGeom>
        </p:spPr>
      </p:pic>
      <p:pic>
        <p:nvPicPr>
          <p:cNvPr id="7" name="Звук превращения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215338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5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F2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3978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Скоро в школу </a:t>
            </a:r>
            <a:endParaRPr lang="ru-RU" b="1" dirty="0"/>
          </a:p>
        </p:txBody>
      </p:sp>
      <p:pic>
        <p:nvPicPr>
          <p:cNvPr id="10" name="Picture 2" descr="C:\Documents and Settings\Admin\Мои документы\картинки\sch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8143932" cy="5073361"/>
          </a:xfrm>
          <a:prstGeom prst="roundRect">
            <a:avLst>
              <a:gd name="adj" fmla="val 16667"/>
            </a:avLst>
          </a:prstGeom>
          <a:ln>
            <a:solidFill>
              <a:srgbClr val="66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2" name="075 ДОРОГОЮ ДОБР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58148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2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F2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Добро пожаловать!</a:t>
            </a:r>
            <a:endParaRPr lang="ru-RU" dirty="0"/>
          </a:p>
        </p:txBody>
      </p:sp>
      <p:pic>
        <p:nvPicPr>
          <p:cNvPr id="4" name="Picture 2" descr="F:\DSC0872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5" y="1600200"/>
            <a:ext cx="8358246" cy="504351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Лагерная песня - Оркест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215206" y="714356"/>
            <a:ext cx="304800" cy="304800"/>
          </a:xfrm>
          <a:prstGeom prst="rect">
            <a:avLst/>
          </a:prstGeom>
        </p:spPr>
      </p:pic>
      <p:pic>
        <p:nvPicPr>
          <p:cNvPr id="6" name="001 КРЫЛАТЫЕ КАЧЕЛ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929586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4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30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31</Words>
  <Application>Microsoft Office PowerPoint</Application>
  <PresentationFormat>Экран (4:3)</PresentationFormat>
  <Paragraphs>12</Paragraphs>
  <Slides>7</Slides>
  <Notes>1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Скоро в школу!</vt:lpstr>
      <vt:lpstr>Станция  1 УГАДАЙ - КА</vt:lpstr>
      <vt:lpstr>Станция 2 СЧИТАЙ - КА</vt:lpstr>
      <vt:lpstr>Станция 3  ЧИТАЙ - КА</vt:lpstr>
      <vt:lpstr>Станция 5 ДРУЖБА</vt:lpstr>
      <vt:lpstr>Скоро в школу </vt:lpstr>
      <vt:lpstr>Добро пожаловать!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38</cp:revision>
  <dcterms:modified xsi:type="dcterms:W3CDTF">2015-05-22T10:09:01Z</dcterms:modified>
</cp:coreProperties>
</file>