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Black" pitchFamily="34" charset="0"/>
                <a:cs typeface="Aharoni" pitchFamily="2" charset="-79"/>
              </a:rPr>
              <a:t>Бюджетное дошкольное образовательное учреждение города Омска «Детский сад № 207 комбинированного вида»</a:t>
            </a:r>
            <a:endParaRPr lang="ru-RU" sz="1400" dirty="0"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04800" y="844588"/>
            <a:ext cx="4724401" cy="594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638800" y="838200"/>
            <a:ext cx="3352800" cy="5287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Семейный театр</a:t>
            </a:r>
            <a:r>
              <a:rPr lang="ru-RU" dirty="0" smtClean="0">
                <a:latin typeface="Arial Black" pitchFamily="34" charset="0"/>
              </a:rPr>
              <a:t>  </a:t>
            </a:r>
            <a:endParaRPr lang="ru-RU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«Изготовление масочного  театра из одноразовых тарелок к сказке «Теремок»</a:t>
            </a:r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(</a:t>
            </a:r>
            <a:r>
              <a:rPr lang="ru-RU" dirty="0" smtClean="0">
                <a:latin typeface="Arial Black" pitchFamily="34" charset="0"/>
              </a:rPr>
              <a:t>участники родители и </a:t>
            </a:r>
            <a:endParaRPr lang="ru-RU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дети второй младшей группы)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1"/>
            <a:ext cx="5085866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672078"/>
            <a:ext cx="4276404" cy="3185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038600"/>
            <a:ext cx="42672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04800"/>
            <a:ext cx="32004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7596" y="3672079"/>
            <a:ext cx="4276404" cy="3185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Алгоритм изготовления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233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914400"/>
            <a:ext cx="227337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7600" y="914400"/>
            <a:ext cx="233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352800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3306417" y="3505200"/>
            <a:ext cx="248478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3505200"/>
            <a:ext cx="2761611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трелка вправо 11"/>
          <p:cNvSpPr/>
          <p:nvPr/>
        </p:nvSpPr>
        <p:spPr>
          <a:xfrm>
            <a:off x="2667000" y="1600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638800" y="1600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239000" y="2743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5867400" y="42672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2971800" y="43434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667000" y="1600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СПАСИБО ЗА ВНИМАНИЕ</a:t>
            </a: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6781800" cy="5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</Words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Бюджетное дошкольное образовательное учреждение города Омска «Детский сад № 207 комбинированного вида»</vt:lpstr>
      <vt:lpstr>Слайд 2</vt:lpstr>
      <vt:lpstr>Слайд 3</vt:lpstr>
      <vt:lpstr>Слайд 4</vt:lpstr>
      <vt:lpstr>Слайд 5</vt:lpstr>
      <vt:lpstr>Слайд 6</vt:lpstr>
      <vt:lpstr>Слайд 7</vt:lpstr>
      <vt:lpstr>Алгоритм изготовления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Бюджетное дошкольное образовательное учреждение города Омска «Детский сад № 207 комбинированного вида»</dc:title>
  <dc:creator>Home</dc:creator>
  <cp:lastModifiedBy>Home</cp:lastModifiedBy>
  <cp:revision>14</cp:revision>
  <dcterms:created xsi:type="dcterms:W3CDTF">2015-10-18T12:15:05Z</dcterms:created>
  <dcterms:modified xsi:type="dcterms:W3CDTF">2015-10-22T11:58:17Z</dcterms:modified>
</cp:coreProperties>
</file>