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29829-7A6D-43B0-8651-5CEC469D73E6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6BC999-6CAC-47F7-A534-AA388018C6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500306"/>
            <a:ext cx="7851648" cy="221457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 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ИГРА </a:t>
            </a:r>
            <a:br>
              <a:rPr lang="ru-RU" sz="6600" dirty="0" smtClean="0"/>
            </a:br>
            <a:r>
              <a:rPr lang="ru-RU" sz="6600" dirty="0" smtClean="0"/>
              <a:t>«ЧЕТВЕРТЫЙ  ЛИШНИЙ» </a:t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143380"/>
            <a:ext cx="4786346" cy="192882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К ЗАНЯТИЮ: «ПАДЕЖНЫЕ  КОНСТРУКЦИИ. ВИНИТЕЛЬНЫЙ ПАДЕЖ СУЩЕСТВИТЕЛЬНЫХ В ЕДИНСТВЕННОМ ЧИСЛЕ.  </a:t>
            </a:r>
            <a:endParaRPr lang="ru-RU" dirty="0" smtClean="0"/>
          </a:p>
          <a:p>
            <a:pPr algn="ctr"/>
            <a:r>
              <a:rPr lang="ru-RU" dirty="0" smtClean="0"/>
              <a:t>СТАРШАЯ ГРУППА                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Составила: </a:t>
            </a:r>
            <a:r>
              <a:rPr lang="ru-RU" dirty="0" err="1" smtClean="0"/>
              <a:t>уч-логопед</a:t>
            </a:r>
            <a:r>
              <a:rPr lang="ru-RU" dirty="0" smtClean="0"/>
              <a:t> МБДОУ № 5 №Капелька» </a:t>
            </a:r>
            <a:r>
              <a:rPr lang="ru-RU" dirty="0" err="1" smtClean="0"/>
              <a:t>Боева</a:t>
            </a:r>
            <a:r>
              <a:rPr lang="ru-RU" dirty="0" smtClean="0"/>
              <a:t> Татьяна Алексеевна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59"/>
            <a:ext cx="2143140" cy="226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5" y="1357298"/>
            <a:ext cx="238126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7" y="3929066"/>
            <a:ext cx="238126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786190"/>
            <a:ext cx="2595580" cy="233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2428892" cy="233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428736"/>
            <a:ext cx="2476504" cy="222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857628"/>
            <a:ext cx="2571768" cy="272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929066"/>
            <a:ext cx="2786082" cy="250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2571768" cy="23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142984"/>
            <a:ext cx="2571768" cy="23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857627"/>
            <a:ext cx="2571768" cy="23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929066"/>
            <a:ext cx="2476504" cy="222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00108"/>
            <a:ext cx="2274902" cy="24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071941"/>
            <a:ext cx="2333630" cy="247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000108"/>
            <a:ext cx="2786082" cy="250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929066"/>
            <a:ext cx="2714644" cy="244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785794"/>
            <a:ext cx="2619382" cy="277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00108"/>
            <a:ext cx="2714644" cy="254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714752"/>
            <a:ext cx="2405068" cy="254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706347"/>
            <a:ext cx="2428892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28670"/>
            <a:ext cx="2286016" cy="242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86190"/>
            <a:ext cx="293689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928669"/>
            <a:ext cx="2476506" cy="262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786190"/>
            <a:ext cx="2357454" cy="249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3000396" cy="270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857232"/>
            <a:ext cx="2698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786190"/>
            <a:ext cx="28575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1" y="3857628"/>
            <a:ext cx="269876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28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       ИГРА  «ЧЕТВЕРТЫЙ  ЛИШНИЙ»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«ЧЕТВЕРТЫЙ  ЛИШНИЙ»  </dc:title>
  <dc:creator>Admin</dc:creator>
  <cp:lastModifiedBy>user</cp:lastModifiedBy>
  <cp:revision>7</cp:revision>
  <dcterms:created xsi:type="dcterms:W3CDTF">2010-10-02T11:36:19Z</dcterms:created>
  <dcterms:modified xsi:type="dcterms:W3CDTF">2015-10-27T04:35:43Z</dcterms:modified>
</cp:coreProperties>
</file>