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65" r:id="rId4"/>
    <p:sldId id="275" r:id="rId5"/>
    <p:sldId id="267" r:id="rId6"/>
    <p:sldId id="261" r:id="rId7"/>
    <p:sldId id="262" r:id="rId8"/>
    <p:sldId id="276" r:id="rId9"/>
    <p:sldId id="277" r:id="rId10"/>
    <p:sldId id="278" r:id="rId11"/>
    <p:sldId id="279" r:id="rId12"/>
    <p:sldId id="280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33"/>
    <a:srgbClr val="FFFF99"/>
    <a:srgbClr val="FF66CC"/>
    <a:srgbClr val="CC0066"/>
    <a:srgbClr val="D60093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22677-07E3-466A-9696-EC2B8A6BEAF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940A3-8FFF-4DC8-98EE-A3A26D904B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F87A6-2321-44BC-B284-8D68FCE565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6263F-0DFE-48A0-80AE-8F4170EC5C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F6164-7B50-4F80-924F-93321935B3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12EB00-BA83-4318-B258-285DECC00E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CB89-E38A-4E0D-804F-61D26734BB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43EC8-FC97-470B-9855-F4B2134610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D0A47-C505-459B-A5EE-10F48B77F6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DE2DA-5454-47B0-881E-FD0BB8DD9A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DA5AF-FFBD-4CE4-83A9-D99E46332C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E9986-8646-458D-BE57-6DABB785FD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5306B-BF8F-4C72-BA96-502360C75A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487A1-5366-4BC5-AE11-B64DD27B30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05152A-DE82-44D5-B7A5-788BEDA01EF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1071538" y="1357298"/>
            <a:ext cx="7100911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Мастер - класс</a:t>
            </a:r>
          </a:p>
          <a:p>
            <a:pPr algn="ctr"/>
            <a:r>
              <a:rPr lang="ru-RU" sz="4400" b="1" kern="1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«Квиллинг – красота из бумаги»</a:t>
            </a:r>
            <a:endParaRPr lang="ru-RU" sz="4400" b="1" kern="10" dirty="0">
              <a:ln w="12700">
                <a:solidFill>
                  <a:srgbClr val="99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3570" y="71435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357298"/>
            <a:ext cx="4955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spc="50" dirty="0" smtClean="0">
                <a:ln w="12700" cmpd="sng">
                  <a:solidFill>
                    <a:srgbClr val="00B0F0"/>
                  </a:solidFill>
                  <a:prstDash val="solid"/>
                </a:ln>
                <a:solidFill>
                  <a:schemeClr val="accent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       </a:t>
            </a:r>
            <a:endParaRPr lang="ru-RU" sz="5400" b="1" cap="none" spc="50" dirty="0">
              <a:ln w="12700" cmpd="sng">
                <a:solidFill>
                  <a:srgbClr val="00B0F0"/>
                </a:solidFill>
                <a:prstDash val="solid"/>
              </a:ln>
              <a:solidFill>
                <a:schemeClr val="accent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1266" name="Picture 2" descr="Как делать картины в технике квилли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86058"/>
            <a:ext cx="4143404" cy="310755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143504" y="3500438"/>
            <a:ext cx="35004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Стеблева Наталья Алексеевна,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воспитатель ДОУ «Колокольчик»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квалификационной категории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85720" y="428604"/>
            <a:ext cx="871543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Переходим к следующему этапу. Делаем серединку цветка. Берем полоску шириной 10 мм, разрезаем ее пополам, потом складываем в три раза. И начинаем делать надрезы в местах загиба со стороны нарезания. Дальше аккуратно нарезаем бахрому.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1" name="Рисунок 10" descr="http://inhandmade.ru/images/stories/quilling-cveti/bazovii-cvetok/3.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428868"/>
            <a:ext cx="5357850" cy="657225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85786" y="3643314"/>
            <a:ext cx="785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Дальше скручиваем пушистую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сердцевинку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расправляем бахрому.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http://inhandmade.ru/images/stories/quilling-cveti/bazovii-cvetok/3.2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14818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34" y="642918"/>
            <a:ext cx="81439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инальный этап создания базового цветка. Собираем лепестки и серединку воедино, аккуратно склеиваем. Такой цветок может быть основной частью композиции на картине в стиле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квиллинг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или главным украшением открытки.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nhandmade.ru/images/stories/quilling-cveti/bazovii-cvetok/3.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428868"/>
            <a:ext cx="437992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472" y="642918"/>
            <a:ext cx="8215370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Рекомендации педагогам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Занятия по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квиллинг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можно начинать со старшего дошкольного возраста, постепенно усложняя уровень выполнения работ.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основных элементов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квиллинговой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техники необходимо проводить по принципу: от простого к сложному, в последствии, комбинируя разные элементы, у детей будут возникать новые образы, которые они смогут воплотить с помощью бумажных полосок.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Наилучшим вариантом будет выкладывание узора, после чего каждый из элементов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квиллинг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необходимо приклеить на своё место.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kern="1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Arial"/>
              </a:rPr>
              <a:t/>
            </a:r>
            <a:br>
              <a:rPr lang="ru-RU" sz="3600" b="1" kern="1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Arial"/>
              </a:rPr>
            </a:br>
            <a:r>
              <a:rPr lang="ru-RU" sz="3600" b="1" kern="1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Arial"/>
              </a:rPr>
              <a:t/>
            </a:r>
            <a:br>
              <a:rPr lang="ru-RU" sz="3600" b="1" kern="1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Arial"/>
              </a:rPr>
            </a:br>
            <a:r>
              <a:rPr lang="ru-RU" sz="3600" b="1" kern="1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Arial"/>
              </a:rPr>
              <a:t/>
            </a:r>
            <a:br>
              <a:rPr lang="ru-RU" sz="3600" b="1" kern="1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Arial"/>
              </a:rPr>
            </a:br>
            <a:r>
              <a:rPr lang="ru-RU" sz="3600" b="1" kern="1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Arial"/>
              </a:rPr>
              <a:t/>
            </a:r>
            <a:br>
              <a:rPr lang="ru-RU" sz="3600" b="1" kern="1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Arial"/>
              </a:rPr>
            </a:br>
            <a:r>
              <a:rPr lang="ru-RU" sz="3600" b="1" kern="1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Arial"/>
              </a:rPr>
              <a:t/>
            </a:r>
            <a:br>
              <a:rPr lang="ru-RU" sz="3600" b="1" kern="1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Arial"/>
              </a:rPr>
            </a:br>
            <a:r>
              <a:rPr lang="ru-RU" sz="3600" b="1" kern="1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Arial"/>
              </a:rPr>
              <a:t/>
            </a:r>
            <a:br>
              <a:rPr lang="ru-RU" sz="3600" b="1" kern="1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Arial"/>
              </a:rPr>
            </a:br>
            <a:r>
              <a:rPr lang="ru-RU" sz="3600" b="1" kern="1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Arial"/>
              </a:rPr>
              <a:t/>
            </a:r>
            <a:br>
              <a:rPr lang="ru-RU" sz="3600" b="1" kern="1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Arial"/>
              </a:rPr>
            </a:br>
            <a:r>
              <a:rPr lang="ru-RU" sz="3600" b="1" kern="1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Arial"/>
              </a:rPr>
              <a:t/>
            </a:r>
            <a:br>
              <a:rPr lang="ru-RU" sz="3600" b="1" kern="1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Arial"/>
              </a:rPr>
            </a:br>
            <a:r>
              <a:rPr lang="ru-RU" sz="3600" b="1" kern="1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Arial"/>
              </a:rPr>
              <a:t>Спасибо за внимание!</a:t>
            </a:r>
            <a:br>
              <a:rPr lang="ru-RU" sz="3600" b="1" kern="10" dirty="0" smtClean="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cs typeface="Arial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714356"/>
            <a:ext cx="82153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Квиллинг, </a:t>
            </a:r>
            <a:r>
              <a:rPr lang="ru-RU" sz="2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бумагокручение</a:t>
            </a:r>
            <a:r>
              <a:rPr lang="ru-RU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бумажная филигрань – искусство скручивать длинные и узкие полоски бумаги в спиральки, видоизменять их форму и составлять из полученных деталей объёмные или плоскостные композиции.</a:t>
            </a:r>
            <a:endParaRPr lang="ru-RU" sz="26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Картины квиллинг - квиллинг картины - мастераполимернойглины.рф"/>
          <p:cNvPicPr>
            <a:picLocks noChangeAspect="1" noChangeArrowheads="1"/>
          </p:cNvPicPr>
          <p:nvPr/>
        </p:nvPicPr>
        <p:blipFill>
          <a:blip r:embed="rId2"/>
          <a:srcRect l="10000" t="1251" b="4999"/>
          <a:stretch>
            <a:fillRect/>
          </a:stretch>
        </p:blipFill>
        <p:spPr bwMode="auto">
          <a:xfrm>
            <a:off x="6072198" y="2857496"/>
            <a:ext cx="2571768" cy="35719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8198" name="Picture 6" descr="Квиллинг история возникновения - поделки мастер класс"/>
          <p:cNvPicPr>
            <a:picLocks noChangeAspect="1" noChangeArrowheads="1"/>
          </p:cNvPicPr>
          <p:nvPr/>
        </p:nvPicPr>
        <p:blipFill>
          <a:blip r:embed="rId3"/>
          <a:srcRect r="2499" b="17999"/>
          <a:stretch>
            <a:fillRect/>
          </a:stretch>
        </p:blipFill>
        <p:spPr bwMode="auto">
          <a:xfrm>
            <a:off x="500034" y="3214686"/>
            <a:ext cx="4643470" cy="29289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возникновения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квиллинг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4786314" y="1571624"/>
            <a:ext cx="414337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английском языке </a:t>
            </a:r>
            <a:r>
              <a:rPr lang="ru-RU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квиллинг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это рукоделие ,  которое называется «птичье перо». В отличие от оригами, родиной которого является Япония, искусство </a:t>
            </a:r>
            <a:r>
              <a:rPr lang="ru-RU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бумагокручения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квиллинг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возникло в Европе в конце </a:t>
            </a:r>
            <a:endParaRPr lang="ru-RU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14-начале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века.</a:t>
            </a:r>
            <a:endParaRPr lang="ru-RU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85765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0.liveinternet.ru/images/attach/c/5/85/607/85607148_large_30035731ba551429504m750x740u49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285860"/>
            <a:ext cx="2250297" cy="3000396"/>
          </a:xfrm>
          <a:prstGeom prst="rect">
            <a:avLst/>
          </a:prstGeom>
          <a:noFill/>
        </p:spPr>
      </p:pic>
      <p:pic>
        <p:nvPicPr>
          <p:cNvPr id="4102" name="Picture 6" descr="Работы из бумаги - ProstoDelkino.com - поделки своими рукам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00504"/>
            <a:ext cx="3238143" cy="2714644"/>
          </a:xfrm>
          <a:prstGeom prst="rect">
            <a:avLst/>
          </a:prstGeom>
          <a:noFill/>
        </p:spPr>
      </p:pic>
      <p:pic>
        <p:nvPicPr>
          <p:cNvPr id="23554" name="Picture 2" descr="katie Страна Мастеров"/>
          <p:cNvPicPr>
            <a:picLocks noChangeAspect="1" noChangeArrowheads="1"/>
          </p:cNvPicPr>
          <p:nvPr/>
        </p:nvPicPr>
        <p:blipFill>
          <a:blip r:embed="rId4"/>
          <a:srcRect l="2083" t="10938" r="6249" b="6249"/>
          <a:stretch>
            <a:fillRect/>
          </a:stretch>
        </p:blipFill>
        <p:spPr bwMode="auto">
          <a:xfrm>
            <a:off x="142844" y="214290"/>
            <a:ext cx="2668816" cy="3214710"/>
          </a:xfrm>
          <a:prstGeom prst="rect">
            <a:avLst/>
          </a:prstGeom>
          <a:noFill/>
        </p:spPr>
      </p:pic>
      <p:pic>
        <p:nvPicPr>
          <p:cNvPr id="23558" name="Picture 6" descr="Квиллинг фотогалерея работ - Мастер класс 2015 Новый год Рож…"/>
          <p:cNvPicPr>
            <a:picLocks noChangeAspect="1" noChangeArrowheads="1"/>
          </p:cNvPicPr>
          <p:nvPr/>
        </p:nvPicPr>
        <p:blipFill>
          <a:blip r:embed="rId5"/>
          <a:srcRect l="19830" t="6915" r="8728" b="8462"/>
          <a:stretch>
            <a:fillRect/>
          </a:stretch>
        </p:blipFill>
        <p:spPr bwMode="auto">
          <a:xfrm>
            <a:off x="5929322" y="285729"/>
            <a:ext cx="2114565" cy="3338786"/>
          </a:xfrm>
          <a:prstGeom prst="rect">
            <a:avLst/>
          </a:prstGeom>
          <a:noFill/>
        </p:spPr>
      </p:pic>
      <p:pic>
        <p:nvPicPr>
          <p:cNvPr id="23560" name="Picture 8" descr="Farfor Krakelur"/>
          <p:cNvPicPr>
            <a:picLocks noChangeAspect="1" noChangeArrowheads="1"/>
          </p:cNvPicPr>
          <p:nvPr/>
        </p:nvPicPr>
        <p:blipFill>
          <a:blip r:embed="rId6"/>
          <a:srcRect l="5859" t="15625" r="5078" b="4687"/>
          <a:stretch>
            <a:fillRect/>
          </a:stretch>
        </p:blipFill>
        <p:spPr bwMode="auto">
          <a:xfrm>
            <a:off x="142844" y="4429132"/>
            <a:ext cx="3286148" cy="220517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57158" y="428605"/>
            <a:ext cx="8329613" cy="3286148"/>
          </a:xfrm>
        </p:spPr>
        <p:txBody>
          <a:bodyPr/>
          <a:lstStyle/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Однако эта древняя техника сохранилась и до наших дней и очень популярна во многих странах мира. </a:t>
            </a:r>
            <a:r>
              <a:rPr lang="ru-RU" sz="2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Бумагокручение</a:t>
            </a:r>
            <a:r>
              <a:rPr lang="ru-RU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квиллинг</a:t>
            </a:r>
            <a:r>
              <a:rPr lang="ru-RU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быстро распространилось в Европе, но поскольку бумага была очень дорогим материалом, бумажная пластика стала искусством для дам из богатых из богатых слоев общества.</a:t>
            </a:r>
          </a:p>
          <a:p>
            <a:pPr algn="just"/>
            <a:endParaRPr lang="ru-RU" dirty="0" smtClean="0"/>
          </a:p>
        </p:txBody>
      </p:sp>
      <p:pic>
        <p:nvPicPr>
          <p:cNvPr id="5124" name="Picture 4" descr="Цветы Страна Масте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071810"/>
            <a:ext cx="4929222" cy="34788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умажные цветы квилинг - Мастер-класс своими руками 2014-2015"/>
          <p:cNvPicPr>
            <a:picLocks noChangeAspect="1" noChangeArrowheads="1"/>
          </p:cNvPicPr>
          <p:nvPr/>
        </p:nvPicPr>
        <p:blipFill>
          <a:blip r:embed="rId2"/>
          <a:srcRect l="1786" t="6158" r="4464" b="5172"/>
          <a:stretch>
            <a:fillRect/>
          </a:stretch>
        </p:blipFill>
        <p:spPr bwMode="auto">
          <a:xfrm>
            <a:off x="500034" y="357166"/>
            <a:ext cx="4271397" cy="2928958"/>
          </a:xfrm>
          <a:prstGeom prst="rect">
            <a:avLst/>
          </a:prstGeom>
          <a:noFill/>
        </p:spPr>
      </p:pic>
      <p:pic>
        <p:nvPicPr>
          <p:cNvPr id="3076" name="Picture 4" descr="Уроки творчества на сайте канцтоваров ПишиРису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66"/>
            <a:ext cx="3830008" cy="2928958"/>
          </a:xfrm>
          <a:prstGeom prst="rect">
            <a:avLst/>
          </a:prstGeom>
          <a:noFill/>
        </p:spPr>
      </p:pic>
      <p:pic>
        <p:nvPicPr>
          <p:cNvPr id="3080" name="Picture 8" descr="Как сделать цветы в технике квиллин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571876"/>
            <a:ext cx="4000528" cy="300199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nhandmade.ru/images/stories/quilling-cveti/bazovii-cvetok/3.21.jpg"/>
          <p:cNvPicPr/>
          <p:nvPr/>
        </p:nvPicPr>
        <p:blipFill>
          <a:blip r:embed="rId2"/>
          <a:srcRect l="10588" r="7059" b="1613"/>
          <a:stretch>
            <a:fillRect/>
          </a:stretch>
        </p:blipFill>
        <p:spPr bwMode="auto">
          <a:xfrm>
            <a:off x="2285984" y="785794"/>
            <a:ext cx="492922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348" y="428605"/>
            <a:ext cx="8143932" cy="61863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работы  понадобится: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Цветная бумага для принтера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Бумага должна быть цветной с двух сторон. Нарезанную бумагу можно купить в  магазине или нарезать самому. Ширина полосок не должна превышать 3-7 мм. Стандартные полоски считаются длиной 27 см, шириной 3 мм.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Инструмент для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квиллинга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Инструмент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квиллинга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вполне можно изготовить и своими руками. Для этого берём зубочистку, обрезаем её с двух сторон таким образом, чтобы не было острых концов, а затем с одной стороны острым ножом делаем продольный надрез длиной 1 см.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(для создания основного фона картины).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Линейка-трафарет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(её ещё называют подложка) представляет собой большую линейку с отверстиями в форме кругов разных диаметров. Она используется для того, чтобы делать одинаковые по размеру элементы.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Ножницы;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Клей ПВА.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28662" y="500042"/>
            <a:ext cx="75009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Делаем лепестки будущего цветка. Склеиваем полоски разных цветов (по 3 мм).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Скручиваем рол, приблизительный диаметр около 2 см. Используем линейку, чтобы все будущие лепестки были одинакового размера.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nhandmade.ru/images/stories/quilling-cveti/bazovii-cvetok/kvilling-bazovii-cvetok-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071678"/>
            <a:ext cx="342902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57158" y="2928934"/>
            <a:ext cx="421484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Дальше делаем лепесток. Берем любой предмет с подходящей окружностью (подойдет даже карандаш, стержень) и прижимаем к нему рол, прижимаем пальцами рол и формируем лепесток. Кончики лепестка склеиваем.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Получаем готовый лепесток-заготовку.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http://inhandmade.ru/images/stories/quilling-cveti/bazovii-cvetok/kvilling-bazovii-cvetok-3-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714884"/>
            <a:ext cx="3009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66"/>
      </a:hlink>
      <a:folHlink>
        <a:srgbClr val="0000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531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Слайд 1</vt:lpstr>
      <vt:lpstr>Слайд 2</vt:lpstr>
      <vt:lpstr>История возникновения квиллинг.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   Спасибо за внимание!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59</cp:revision>
  <dcterms:created xsi:type="dcterms:W3CDTF">2013-04-16T09:02:49Z</dcterms:created>
  <dcterms:modified xsi:type="dcterms:W3CDTF">2015-04-15T18:18:21Z</dcterms:modified>
</cp:coreProperties>
</file>