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14359-B624-41EF-8AC4-F2888893C0A4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420FD8-655E-40DF-B48D-0B3CFB9A5CB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14359-B624-41EF-8AC4-F2888893C0A4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0FD8-655E-40DF-B48D-0B3CFB9A5C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14359-B624-41EF-8AC4-F2888893C0A4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0FD8-655E-40DF-B48D-0B3CFB9A5C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14359-B624-41EF-8AC4-F2888893C0A4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0FD8-655E-40DF-B48D-0B3CFB9A5C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14359-B624-41EF-8AC4-F2888893C0A4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0FD8-655E-40DF-B48D-0B3CFB9A5CB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14359-B624-41EF-8AC4-F2888893C0A4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0FD8-655E-40DF-B48D-0B3CFB9A5CB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14359-B624-41EF-8AC4-F2888893C0A4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0FD8-655E-40DF-B48D-0B3CFB9A5CB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14359-B624-41EF-8AC4-F2888893C0A4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0FD8-655E-40DF-B48D-0B3CFB9A5C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14359-B624-41EF-8AC4-F2888893C0A4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0FD8-655E-40DF-B48D-0B3CFB9A5C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14359-B624-41EF-8AC4-F2888893C0A4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0FD8-655E-40DF-B48D-0B3CFB9A5C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14359-B624-41EF-8AC4-F2888893C0A4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0FD8-655E-40DF-B48D-0B3CFB9A5C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C814359-B624-41EF-8AC4-F2888893C0A4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D420FD8-655E-40DF-B48D-0B3CFB9A5CB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38941" y="2132856"/>
            <a:ext cx="6787496" cy="1349493"/>
          </a:xfrm>
        </p:spPr>
        <p:txBody>
          <a:bodyPr/>
          <a:lstStyle/>
          <a:p>
            <a:r>
              <a:rPr lang="ru-RU" sz="4800" dirty="0" smtClean="0">
                <a:solidFill>
                  <a:srgbClr val="0070C0"/>
                </a:solidFill>
              </a:rPr>
              <a:t>Кто как разговаривает </a:t>
            </a:r>
            <a:endParaRPr lang="ru-RU" sz="4800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4653136"/>
            <a:ext cx="6400800" cy="1368152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Бакаева Марина Николаевна</a:t>
            </a:r>
          </a:p>
          <a:p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у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читель-логопед МАДОУ №310</a:t>
            </a:r>
          </a:p>
          <a:p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г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. Ростова-на-Дону</a:t>
            </a: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26" name="Picture 2" descr="http://alfaday.net/uploads/posts/2013-02/thumbs/1361657906_4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800000">
            <a:off x="6155057" y="188169"/>
            <a:ext cx="2160240" cy="2694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550893"/>
            <a:ext cx="1966296" cy="198045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1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797152"/>
            <a:ext cx="1679903" cy="173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061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7" y="620688"/>
            <a:ext cx="650049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Наши – то животные не молчат,</a:t>
            </a:r>
          </a:p>
          <a:p>
            <a:r>
              <a:rPr lang="ru-RU" sz="2800" b="1" dirty="0" smtClean="0">
                <a:solidFill>
                  <a:srgbClr val="0070C0"/>
                </a:solidFill>
              </a:rPr>
              <a:t>Наши – то животные по – разному </a:t>
            </a:r>
          </a:p>
          <a:p>
            <a:r>
              <a:rPr lang="ru-RU" sz="2800" b="1" dirty="0">
                <a:solidFill>
                  <a:srgbClr val="0070C0"/>
                </a:solidFill>
              </a:rPr>
              <a:t> </a:t>
            </a:r>
            <a:r>
              <a:rPr lang="ru-RU" sz="2800" b="1" dirty="0" smtClean="0">
                <a:solidFill>
                  <a:srgbClr val="0070C0"/>
                </a:solidFill>
              </a:rPr>
              <a:t>                                                     кричат:</a:t>
            </a:r>
            <a:endParaRPr lang="ru-RU" sz="2800" b="1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628799"/>
            <a:ext cx="3382730" cy="356956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139952" y="3573016"/>
            <a:ext cx="76815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rgbClr val="0070C0"/>
                </a:solidFill>
              </a:rPr>
              <a:t>, а</a:t>
            </a:r>
            <a:endParaRPr lang="ru-RU" sz="4400" b="1" dirty="0">
              <a:solidFill>
                <a:srgbClr val="0070C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3103974"/>
            <a:ext cx="2924864" cy="332227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 descr="http://suojarvi-gp.ucoz.ru/news_pic/0_747a0_c306574b_X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2544" y="179267"/>
            <a:ext cx="1817636" cy="1654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550893"/>
            <a:ext cx="1966296" cy="198045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4965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4951" y="2996952"/>
            <a:ext cx="3288373" cy="325132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825363"/>
            <a:ext cx="2880320" cy="325719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139952" y="3573016"/>
            <a:ext cx="76815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rgbClr val="0070C0"/>
                </a:solidFill>
              </a:rPr>
              <a:t>, а</a:t>
            </a:r>
            <a:endParaRPr lang="ru-RU" sz="4400" b="1" dirty="0">
              <a:solidFill>
                <a:srgbClr val="0070C0"/>
              </a:solidFill>
            </a:endParaRPr>
          </a:p>
        </p:txBody>
      </p:sp>
      <p:pic>
        <p:nvPicPr>
          <p:cNvPr id="7" name="Picture 2" descr="http://suojarvi-gp.ucoz.ru/news_pic/0_747a0_c306574b_X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692696"/>
            <a:ext cx="1817636" cy="1654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550893"/>
            <a:ext cx="1966296" cy="198045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1602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135" y="692696"/>
            <a:ext cx="3591024" cy="32650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8166" y="2996952"/>
            <a:ext cx="3373845" cy="340260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139952" y="3573016"/>
            <a:ext cx="76815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rgbClr val="0070C0"/>
                </a:solidFill>
              </a:rPr>
              <a:t>, а</a:t>
            </a:r>
            <a:endParaRPr lang="ru-RU" sz="4400" b="1" dirty="0">
              <a:solidFill>
                <a:srgbClr val="0070C0"/>
              </a:solidFill>
            </a:endParaRPr>
          </a:p>
        </p:txBody>
      </p:sp>
      <p:pic>
        <p:nvPicPr>
          <p:cNvPr id="7" name="Picture 2" descr="http://suojarvi-gp.ucoz.ru/news_pic/0_747a0_c306574b_X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671166"/>
            <a:ext cx="1817636" cy="1654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550893"/>
            <a:ext cx="1966296" cy="198045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184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5274"/>
            <a:ext cx="3024336" cy="309326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540892"/>
            <a:ext cx="3456384" cy="387538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139952" y="3573016"/>
            <a:ext cx="76815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, а</a:t>
            </a:r>
            <a:endParaRPr lang="ru-RU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550893"/>
            <a:ext cx="1966296" cy="198045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 descr="http://suojarvi-gp.ucoz.ru/news_pic/0_747a0_c306574b_XL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671166"/>
            <a:ext cx="1817636" cy="1654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3700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40</TotalTime>
  <Words>38</Words>
  <Application>Microsoft Office PowerPoint</Application>
  <PresentationFormat>Экран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Исполнительная</vt:lpstr>
      <vt:lpstr>Кто как разговаривает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</dc:creator>
  <cp:lastModifiedBy>hp</cp:lastModifiedBy>
  <cp:revision>6</cp:revision>
  <dcterms:created xsi:type="dcterms:W3CDTF">2015-10-25T18:37:11Z</dcterms:created>
  <dcterms:modified xsi:type="dcterms:W3CDTF">2015-10-26T09:37:39Z</dcterms:modified>
</cp:coreProperties>
</file>