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96" r:id="rId2"/>
    <p:sldId id="274" r:id="rId3"/>
    <p:sldId id="267" r:id="rId4"/>
    <p:sldId id="268" r:id="rId5"/>
    <p:sldId id="269" r:id="rId6"/>
    <p:sldId id="270" r:id="rId7"/>
    <p:sldId id="271" r:id="rId8"/>
    <p:sldId id="275" r:id="rId9"/>
    <p:sldId id="288" r:id="rId10"/>
    <p:sldId id="282" r:id="rId11"/>
    <p:sldId id="261" r:id="rId12"/>
    <p:sldId id="264" r:id="rId13"/>
    <p:sldId id="284" r:id="rId14"/>
    <p:sldId id="292" r:id="rId15"/>
    <p:sldId id="293" r:id="rId16"/>
    <p:sldId id="286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21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edalww.ru/nagrady-sssr/ordena-sssr/orden-krasnogo-znamen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86380" y="3071810"/>
            <a:ext cx="3614718" cy="2428892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b="1" dirty="0" smtClean="0"/>
          </a:p>
          <a:p>
            <a:pPr algn="l"/>
            <a:endParaRPr lang="ru-RU" b="1" dirty="0" smtClean="0"/>
          </a:p>
          <a:p>
            <a:pPr algn="l"/>
            <a:r>
              <a:rPr lang="ru-RU" b="1" dirty="0" smtClean="0"/>
              <a:t>Выполнили: ученики 3 Г класса</a:t>
            </a:r>
            <a:endParaRPr lang="ru-RU" dirty="0" smtClean="0"/>
          </a:p>
          <a:p>
            <a:pPr algn="l"/>
            <a:r>
              <a:rPr lang="ru-RU" b="1" dirty="0" smtClean="0"/>
              <a:t>Кваша Андрей,</a:t>
            </a:r>
            <a:endParaRPr lang="ru-RU" dirty="0" smtClean="0"/>
          </a:p>
          <a:p>
            <a:pPr algn="l"/>
            <a:r>
              <a:rPr lang="ru-RU" b="1" dirty="0" smtClean="0"/>
              <a:t> Рогачёва Кристина,</a:t>
            </a:r>
            <a:endParaRPr lang="ru-RU" dirty="0" smtClean="0"/>
          </a:p>
          <a:p>
            <a:pPr algn="l"/>
            <a:r>
              <a:rPr lang="ru-RU" b="1" dirty="0" smtClean="0"/>
              <a:t>Фёдорова Виктория</a:t>
            </a:r>
            <a:endParaRPr lang="ru-RU" dirty="0" smtClean="0"/>
          </a:p>
          <a:p>
            <a:pPr algn="l"/>
            <a:r>
              <a:rPr lang="ru-RU" b="1" dirty="0" smtClean="0"/>
              <a:t>Руководитель: Иванова Ю.В.,</a:t>
            </a:r>
            <a:endParaRPr lang="ru-RU" dirty="0" smtClean="0"/>
          </a:p>
          <a:p>
            <a:pPr algn="l"/>
            <a:r>
              <a:rPr lang="ru-RU" b="1" dirty="0" smtClean="0"/>
              <a:t> учитель начальных классов</a:t>
            </a:r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428735"/>
            <a:ext cx="8229600" cy="10001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Исследовательская работа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«Наши деды и прадеды – участники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Великой Отечественной войны»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6072206"/>
            <a:ext cx="199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Мамонтово</a:t>
            </a:r>
            <a:r>
              <a:rPr lang="ru-RU" dirty="0" smtClean="0"/>
              <a:t>, 2015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31700">
            <a:off x="414865" y="3884620"/>
            <a:ext cx="1831383" cy="266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Содержимое 4" descr="C:\Users\secret\Desktop\дом\приказ МСШ001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1031643">
            <a:off x="1898945" y="3136160"/>
            <a:ext cx="1848588" cy="239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Documents and Settings\!\Рабочий стол\исследование\Питанин М.Ф\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773422"/>
            <a:ext cx="1857388" cy="229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Заикин</a:t>
            </a:r>
            <a:r>
              <a:rPr lang="ru-RU" b="1" dirty="0" smtClean="0">
                <a:solidFill>
                  <a:schemeClr val="accent2"/>
                </a:solidFill>
              </a:rPr>
              <a:t> Александр Никитович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" name="Содержимое 4" descr="C:\Users\secret\Desktop\дом\приказ МСШ0014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3786214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Дедушка Кваши Андрея</a:t>
            </a:r>
          </a:p>
          <a:p>
            <a:r>
              <a:rPr lang="ru-RU" sz="4000" b="1" dirty="0" smtClean="0"/>
              <a:t>(1924-2009)</a:t>
            </a:r>
            <a:endParaRPr lang="ru-RU" sz="4000" b="1" dirty="0"/>
          </a:p>
        </p:txBody>
      </p:sp>
      <p:pic>
        <p:nvPicPr>
          <p:cNvPr id="6" name="Picture 16" descr="i9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786322"/>
            <a:ext cx="2667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2971792" cy="10001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ru-RU" sz="3600" b="1" dirty="0" smtClean="0"/>
              <a:t>Подвиг </a:t>
            </a:r>
            <a:br>
              <a:rPr lang="ru-RU" sz="3600" b="1" dirty="0" smtClean="0"/>
            </a:br>
            <a:r>
              <a:rPr lang="ru-RU" sz="3600" b="1" dirty="0" smtClean="0"/>
              <a:t> дедушки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285860"/>
            <a:ext cx="3043230" cy="5072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Этот документ и ещё лист награждения мы нашли на сайте «Подвиг народа».</a:t>
            </a:r>
          </a:p>
          <a:p>
            <a:r>
              <a:rPr lang="ru-RU" sz="2000" dirty="0" smtClean="0"/>
              <a:t>В нём описывается подвиг, который совершил Александр Никитович, за который он был награжден орденом «Красной Звезды».</a:t>
            </a:r>
            <a:endParaRPr lang="ru-RU" sz="2000" dirty="0"/>
          </a:p>
        </p:txBody>
      </p:sp>
      <p:pic>
        <p:nvPicPr>
          <p:cNvPr id="8" name="Содержимое 7" descr="орде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786322"/>
            <a:ext cx="3143272" cy="19288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подви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57166"/>
            <a:ext cx="5214974" cy="60722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dirty="0" smtClean="0"/>
              <a:t>Андрей и дедушка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500174"/>
            <a:ext cx="4357718" cy="53578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8064" y="1600200"/>
            <a:ext cx="295232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семье хранится много фотографий, где внук и дедушка вместе.  Жаль, что это был лишь  короткий период</a:t>
            </a:r>
            <a:endParaRPr lang="ru-RU" dirty="0"/>
          </a:p>
        </p:txBody>
      </p:sp>
      <p:pic>
        <p:nvPicPr>
          <p:cNvPr id="8" name="Picture 4" descr="13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8176"/>
            <a:ext cx="1411083" cy="11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3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70576"/>
            <a:ext cx="1411083" cy="11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3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92"/>
            <a:ext cx="1411083" cy="11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Питанин</a:t>
            </a:r>
            <a:r>
              <a:rPr lang="ru-RU" b="1" dirty="0" smtClean="0">
                <a:solidFill>
                  <a:schemeClr val="accent2"/>
                </a:solidFill>
              </a:rPr>
              <a:t> Михаил Филиппович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Прадедушка </a:t>
            </a:r>
          </a:p>
          <a:p>
            <a:pPr>
              <a:buNone/>
            </a:pPr>
            <a:r>
              <a:rPr lang="ru-RU" sz="3600" b="1" dirty="0" smtClean="0"/>
              <a:t>   Рогачёвой Кристины</a:t>
            </a:r>
          </a:p>
          <a:p>
            <a:pPr>
              <a:buNone/>
            </a:pPr>
            <a:r>
              <a:rPr lang="ru-RU" sz="3600" b="1" dirty="0" smtClean="0"/>
              <a:t>(1920-1991)</a:t>
            </a:r>
            <a:endParaRPr lang="ru-RU" sz="3600" b="1" dirty="0"/>
          </a:p>
        </p:txBody>
      </p:sp>
      <p:pic>
        <p:nvPicPr>
          <p:cNvPr id="33794" name="Picture 2" descr="C:\Documents and Settings\!\Рабочий стол\исследование\Питанин М.Ф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53" y="1285860"/>
            <a:ext cx="4187409" cy="5182464"/>
          </a:xfrm>
          <a:prstGeom prst="rect">
            <a:avLst/>
          </a:prstGeom>
          <a:noFill/>
        </p:spPr>
      </p:pic>
      <p:pic>
        <p:nvPicPr>
          <p:cNvPr id="6" name="Picture 16" descr="i9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786322"/>
            <a:ext cx="2667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Медаль «За отвагу»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9058" y="1447800"/>
            <a:ext cx="4753932" cy="483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podvignaroda.mil.ru/img/awards/award14-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2500330" cy="5258047"/>
          </a:xfrm>
          <a:prstGeom prst="rect">
            <a:avLst/>
          </a:prstGeom>
          <a:noFill/>
        </p:spPr>
      </p:pic>
      <p:pic>
        <p:nvPicPr>
          <p:cNvPr id="46084" name="Picture 4" descr="http://podvignaroda.ru/filter/filterimage?path=VS/389/033-0690306-2009%2b012-2017/00000822_1.jpg&amp;id=42859382&amp;id1=d167ac4bba1060068d0c3273612d9d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428736"/>
            <a:ext cx="531165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Награды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F:\исследование\Питанин М.Ф\Удостоверения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6049"/>
            <a:ext cx="4000528" cy="5501951"/>
          </a:xfrm>
          <a:prstGeom prst="rect">
            <a:avLst/>
          </a:prstGeom>
          <a:noFill/>
        </p:spPr>
      </p:pic>
      <p:pic>
        <p:nvPicPr>
          <p:cNvPr id="6" name="Picture 2" descr="F:\исследование\Питанин М.Ф\Удостоверения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43242"/>
            <a:ext cx="4071966" cy="5514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2494" cy="11430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 за Победу!</a:t>
            </a:r>
            <a:endParaRPr lang="ru-RU" dirty="0"/>
          </a:p>
        </p:txBody>
      </p:sp>
      <p:pic>
        <p:nvPicPr>
          <p:cNvPr id="4" name="Содержимое 3" descr="9_maya_1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807249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Источники: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Семейные архивы Кваша О.А., Рогачёвых, Фёдоровых (письма, фотографии, документы, награды);</a:t>
            </a:r>
          </a:p>
          <a:p>
            <a:pPr lvl="0"/>
            <a:r>
              <a:rPr lang="ru-RU" dirty="0" smtClean="0"/>
              <a:t>Воспоминания ветеранов, записанных при жизни;</a:t>
            </a:r>
          </a:p>
          <a:p>
            <a:pPr lvl="0"/>
            <a:r>
              <a:rPr lang="ru-RU" dirty="0" smtClean="0"/>
              <a:t>Воспоминания родственников;</a:t>
            </a:r>
          </a:p>
          <a:p>
            <a:r>
              <a:rPr lang="ru-RU" dirty="0" smtClean="0"/>
              <a:t>Сведения школьного музея Боевой Славы;</a:t>
            </a:r>
          </a:p>
          <a:p>
            <a:pPr lvl="0"/>
            <a:r>
              <a:rPr lang="ru-RU" dirty="0" smtClean="0"/>
              <a:t>Интернет-ресурсы: сайт «Подвиг народа», «</a:t>
            </a:r>
            <a:r>
              <a:rPr lang="ru-RU" dirty="0" err="1" smtClean="0"/>
              <a:t>Википедия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http://medalww.ru/nagrady-sssr/ordena-sssr/orden-krasnogo-znameni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План выступления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1</a:t>
            </a:r>
            <a:r>
              <a:rPr lang="ru-RU" b="1" dirty="0" smtClean="0"/>
              <a:t>. Вступление.</a:t>
            </a:r>
          </a:p>
          <a:p>
            <a:pPr lvl="0">
              <a:buNone/>
            </a:pPr>
            <a:r>
              <a:rPr lang="ru-RU" b="1" dirty="0" smtClean="0"/>
              <a:t>2. Основная часть: </a:t>
            </a:r>
          </a:p>
          <a:p>
            <a:r>
              <a:rPr lang="ru-RU" b="1" dirty="0" smtClean="0"/>
              <a:t>Наши деды и прадеды – участники ВОВ:</a:t>
            </a:r>
          </a:p>
          <a:p>
            <a:pPr lvl="0"/>
            <a:r>
              <a:rPr lang="ru-RU" b="1" dirty="0" smtClean="0"/>
              <a:t>Богомолов Иван Васильевич</a:t>
            </a:r>
          </a:p>
          <a:p>
            <a:pPr lvl="0"/>
            <a:r>
              <a:rPr lang="ru-RU" b="1" dirty="0" err="1" smtClean="0"/>
              <a:t>Заикин</a:t>
            </a:r>
            <a:r>
              <a:rPr lang="ru-RU" b="1" dirty="0" smtClean="0"/>
              <a:t> Александр Никитович</a:t>
            </a:r>
          </a:p>
          <a:p>
            <a:pPr lvl="0"/>
            <a:r>
              <a:rPr lang="ru-RU" b="1" dirty="0" err="1" smtClean="0"/>
              <a:t>Питанин</a:t>
            </a:r>
            <a:r>
              <a:rPr lang="ru-RU" b="1" dirty="0" smtClean="0"/>
              <a:t> Михаил Филиппович</a:t>
            </a:r>
          </a:p>
          <a:p>
            <a:pPr lvl="0">
              <a:buNone/>
            </a:pPr>
            <a:r>
              <a:rPr lang="ru-RU" b="1" dirty="0" smtClean="0"/>
              <a:t>3. Заключение. Нельзя забывать подвиги  наших прадедов, дедов.</a:t>
            </a:r>
          </a:p>
          <a:p>
            <a:endParaRPr lang="ru-RU" dirty="0"/>
          </a:p>
        </p:txBody>
      </p:sp>
      <p:pic>
        <p:nvPicPr>
          <p:cNvPr id="4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Цель исследовательской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500174"/>
            <a:ext cx="7772400" cy="4572000"/>
          </a:xfrm>
        </p:spPr>
        <p:txBody>
          <a:bodyPr/>
          <a:lstStyle/>
          <a:p>
            <a:r>
              <a:rPr lang="ru-RU" b="1" dirty="0" smtClean="0"/>
              <a:t>Узнать судьбы наших дедов и прадедов – участников Великой Отечественной войны 1941-1945 годов, записать воспоминания, иначе они исчезнут, не оставив нужного следа в истории.</a:t>
            </a:r>
          </a:p>
          <a:p>
            <a:endParaRPr lang="ru-RU" dirty="0"/>
          </a:p>
        </p:txBody>
      </p:sp>
      <p:pic>
        <p:nvPicPr>
          <p:cNvPr id="6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143512"/>
            <a:ext cx="1676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072074"/>
            <a:ext cx="1676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72074"/>
            <a:ext cx="1676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72074"/>
            <a:ext cx="1676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072074"/>
            <a:ext cx="1676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Задачи исследования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Изучить материалы о Великой Отечественной войне;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Расспросить родственников о ветеранах ВОВ с целью изучения фактов их жизни;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Изучить документы и фото из архива наших семей.</a:t>
            </a:r>
          </a:p>
          <a:p>
            <a:endParaRPr lang="ru-RU" b="1" dirty="0"/>
          </a:p>
        </p:txBody>
      </p:sp>
      <p:pic>
        <p:nvPicPr>
          <p:cNvPr id="4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429264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Методы исследования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Беседы с родственниками и запись их воспоминаний;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Анализ документов из архива семей, музейного материала (школы);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Поиск информации в Интернете на сайтах   «Подвиг народа», в «</a:t>
            </a:r>
            <a:r>
              <a:rPr lang="ru-RU" b="1" dirty="0" err="1" smtClean="0"/>
              <a:t>Википедии</a:t>
            </a:r>
            <a:r>
              <a:rPr lang="ru-RU" b="1" dirty="0" smtClean="0"/>
              <a:t>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Обобщение полученных данных.</a:t>
            </a:r>
          </a:p>
          <a:p>
            <a:endParaRPr lang="ru-RU" dirty="0"/>
          </a:p>
        </p:txBody>
      </p:sp>
      <p:pic>
        <p:nvPicPr>
          <p:cNvPr id="4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286388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286388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286388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Практическое значение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можно использовать на уроках  окружающего мира, во внеклассной работе.</a:t>
            </a:r>
          </a:p>
          <a:p>
            <a:r>
              <a:rPr lang="ru-RU" dirty="0" smtClean="0"/>
              <a:t> работа может помочь другим ребятам заняться изучением истории своей семьи.</a:t>
            </a:r>
          </a:p>
          <a:p>
            <a:endParaRPr lang="ru-RU" dirty="0"/>
          </a:p>
        </p:txBody>
      </p:sp>
      <p:pic>
        <p:nvPicPr>
          <p:cNvPr id="4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357826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3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429264"/>
            <a:ext cx="1428728" cy="11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Богомолов Иван Васильевич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169" y="1358291"/>
            <a:ext cx="3540326" cy="514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0" y="1428736"/>
            <a:ext cx="4376766" cy="469742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Прадедушка Фёдоровой Виктории</a:t>
            </a:r>
          </a:p>
          <a:p>
            <a:r>
              <a:rPr lang="ru-RU" sz="4000" b="1" dirty="0" smtClean="0"/>
              <a:t>(1910-1991)</a:t>
            </a:r>
            <a:endParaRPr lang="ru-RU" sz="4000" b="1" dirty="0"/>
          </a:p>
        </p:txBody>
      </p:sp>
      <p:pic>
        <p:nvPicPr>
          <p:cNvPr id="5" name="Picture 16" descr="i9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86322"/>
            <a:ext cx="2667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96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Орден Красного знамени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447800"/>
            <a:ext cx="4039552" cy="4624406"/>
          </a:xfrm>
        </p:spPr>
        <p:txBody>
          <a:bodyPr>
            <a:normAutofit/>
          </a:bodyPr>
          <a:lstStyle/>
          <a:p>
            <a:r>
              <a:rPr lang="ru-RU" dirty="0" smtClean="0"/>
              <a:t>Орден СССР Красного Знамени учреждён для награждения за особую храбрость, самоотверженность и мужество, проявленные при защите социалистического Отечества.</a:t>
            </a:r>
          </a:p>
          <a:p>
            <a:endParaRPr lang="ru-RU" dirty="0"/>
          </a:p>
        </p:txBody>
      </p:sp>
      <p:pic>
        <p:nvPicPr>
          <p:cNvPr id="31746" name="Picture 2" descr="Орден Красного Знам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2857520" cy="4506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Наградной самовар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Ягоды годжи выставка старинная домашняя утварь в картинках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3739030" cy="5308180"/>
          </a:xfrm>
          <a:prstGeom prst="rect">
            <a:avLst/>
          </a:prstGeom>
          <a:noFill/>
        </p:spPr>
      </p:pic>
      <p:pic>
        <p:nvPicPr>
          <p:cNvPr id="8" name="Picture 16" descr="i9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2667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550</TotalTime>
  <Words>354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 Исследовательская работа    «Наши деды и прадеды – участники Великой Отечественной войны»   </vt:lpstr>
      <vt:lpstr>План выступления </vt:lpstr>
      <vt:lpstr>      Цель исследовательской работы: </vt:lpstr>
      <vt:lpstr>Задачи исследования</vt:lpstr>
      <vt:lpstr>Методы исследования</vt:lpstr>
      <vt:lpstr> Практическое значение</vt:lpstr>
      <vt:lpstr>Богомолов Иван Васильевич </vt:lpstr>
      <vt:lpstr>Орден Красного знамени</vt:lpstr>
      <vt:lpstr>Слайд 9</vt:lpstr>
      <vt:lpstr>Заикин Александр Никитович</vt:lpstr>
      <vt:lpstr>Подвиг   дедушки</vt:lpstr>
      <vt:lpstr>Андрей и дедушка</vt:lpstr>
      <vt:lpstr>Питанин Михаил Филиппович</vt:lpstr>
      <vt:lpstr>Медаль «За отвагу»</vt:lpstr>
      <vt:lpstr>Награды</vt:lpstr>
      <vt:lpstr>Спасибо  за Победу!</vt:lpstr>
      <vt:lpstr>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дедушка </dc:title>
  <dc:creator>!</dc:creator>
  <cp:lastModifiedBy>www.PHILka.RU</cp:lastModifiedBy>
  <cp:revision>64</cp:revision>
  <dcterms:created xsi:type="dcterms:W3CDTF">2015-03-18T10:08:20Z</dcterms:created>
  <dcterms:modified xsi:type="dcterms:W3CDTF">2015-10-26T18:23:35Z</dcterms:modified>
</cp:coreProperties>
</file>