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3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0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7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8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2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9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0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8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5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2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6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708A6-8D8A-46B4-A66F-B6EC6E8B21F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ACC4-FBB1-412A-B4A2-8490A4EB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151" y="-2656849"/>
            <a:ext cx="6837698" cy="1219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4372" y="78656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 детей подготовительной группы с</a:t>
            </a:r>
          </a:p>
          <a:p>
            <a:pPr lvl="0"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народными промыслами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65205" y="3461047"/>
            <a:ext cx="298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Е.Я.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151" y="-2656849"/>
            <a:ext cx="6837698" cy="1219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913" y="363497"/>
            <a:ext cx="111788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–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расписывать глиняные изделия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народной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росписью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–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украшать глиняные изделия способом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налепа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процарапывания;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устанавливать взаимосвязь народного искусства и окружающей действительности;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передавать в рисунке выразительность образа, используя линию, цвет, композицию, колорит и т. д.;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выражать отношение к окружающему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миру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народное искусство;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смешивать краски для получения нужного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6018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151" y="-2656849"/>
            <a:ext cx="6837698" cy="121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4563" y="2421228"/>
            <a:ext cx="530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"/>
          <a:stretch/>
        </p:blipFill>
        <p:spPr>
          <a:xfrm rot="5400000">
            <a:off x="2666998" y="-2667001"/>
            <a:ext cx="6858001" cy="12192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0206" y="296864"/>
            <a:ext cx="10251583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народных промыслов изучаемые или закрепляемые в подготовительной группе:</a:t>
            </a:r>
          </a:p>
          <a:p>
            <a:pPr lvl="0" indent="450215" algn="ctr">
              <a:lnSpc>
                <a:spcPct val="115000"/>
              </a:lnSpc>
            </a:pP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Хохлома.  </a:t>
            </a:r>
            <a:endParaRPr lang="ru-RU" sz="2800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Хохломскую посуду сравнивают с золотой, так и говорят «золотая хохлома». Хохломская роспись радует яркими красками и сиянием золота. Труд и талант народных мастеров превращают обычные чаши, бочонки, солонки и многое другое в «золото».</a:t>
            </a:r>
          </a:p>
        </p:txBody>
      </p:sp>
      <p:pic>
        <p:nvPicPr>
          <p:cNvPr id="4" name="Picture 5" descr="C:\Documents and Settings\Ольга\Рабочий стол\картинки\народное творчество\hohloma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939" y="3857839"/>
            <a:ext cx="4000500" cy="25908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Ольга\Рабочий стол\картинки\народное творчество\slide0009_image0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168" y="3831645"/>
            <a:ext cx="3929062" cy="2643188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"/>
          <a:stretch/>
        </p:blipFill>
        <p:spPr>
          <a:xfrm rot="5400000">
            <a:off x="2666998" y="-2667001"/>
            <a:ext cx="6858001" cy="12192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000" y="453840"/>
            <a:ext cx="981799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15000"/>
              </a:lnSpc>
            </a:pP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Городец.  </a:t>
            </a:r>
            <a:endParaRPr lang="ru-RU" sz="2400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Расписные панно, ларцы, тарелки с всадниками, барышнями, воинами, птицами и цветами городецких художников излучают добро и радость. Традиционны для этой росписи сцены чаепития, катания на тройках, праздничных гуляний.</a:t>
            </a:r>
          </a:p>
        </p:txBody>
      </p:sp>
      <p:pic>
        <p:nvPicPr>
          <p:cNvPr id="4" name="Picture 4" descr="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000" y="2802765"/>
            <a:ext cx="3708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15" descr="G:\ГОРОДЕЦ\111\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428" y="2669831"/>
            <a:ext cx="2050980" cy="3696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5" descr="г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436" y="3148840"/>
            <a:ext cx="3887787" cy="1822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94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"/>
          <a:stretch/>
        </p:blipFill>
        <p:spPr>
          <a:xfrm rot="5400000">
            <a:off x="2666998" y="-2667001"/>
            <a:ext cx="6858001" cy="12192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2403" y="357654"/>
            <a:ext cx="1018718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15000"/>
              </a:lnSpc>
            </a:pP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Гжельская керамика.  </a:t>
            </a:r>
            <a:endParaRPr lang="ru-RU" sz="2400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старину мастера из Гжели хотели сотворить такую посуду, которая могла бы поспорить с дорогим фарфором и была бы неповторимой, запоминающейся. Они создали свой особый стиль росписи. Их цветы, птиц, зверей не спутаешь с другими. Гжельских мастеров вдохновила прохлада синих вечеров, голубизна неба и родные белоснежные просторы.</a:t>
            </a:r>
          </a:p>
        </p:txBody>
      </p:sp>
      <p:pic>
        <p:nvPicPr>
          <p:cNvPr id="4" name="Рисунок 3" descr="Факсимиле, Формуляры - Файловый поискови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841" y="2998377"/>
            <a:ext cx="5524500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Documents and Settings\Ольга\Рабочий стол\картинки\народное творчество\0_14fe7_bec87ea8_X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403" y="4210640"/>
            <a:ext cx="2881313" cy="2160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Documents and Settings\Ольга\Рабочий стол\картинки\народное творчество\12-99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04" y="4282793"/>
            <a:ext cx="2922588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727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"/>
          <a:stretch/>
        </p:blipFill>
        <p:spPr>
          <a:xfrm rot="5400000">
            <a:off x="2666998" y="-2667001"/>
            <a:ext cx="6858001" cy="121920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4601" y="396020"/>
            <a:ext cx="101227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15000"/>
              </a:lnSpc>
            </a:pP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Дымковская игрушка.  </a:t>
            </a:r>
            <a:endParaRPr lang="ru-RU" sz="2400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Лепили игрушки из красной глины, затем обжигали, белили меловым грунтом на молоке и расписывали. По белому фону «разбрасывали» яркие круги, клетки, крупные и мелкие горошины. Цвета: оранжевый, красный, зеленый, голубой, розовый, желтый, сиреневый и др. </a:t>
            </a:r>
          </a:p>
        </p:txBody>
      </p:sp>
      <p:pic>
        <p:nvPicPr>
          <p:cNvPr id="5" name="Picture 2" descr="C:\Users\Администратор\Desktop\artlib_gallery-84503-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6" r="3706"/>
          <a:stretch>
            <a:fillRect/>
          </a:stretch>
        </p:blipFill>
        <p:spPr bwMode="auto">
          <a:xfrm>
            <a:off x="1299931" y="2612011"/>
            <a:ext cx="3561486" cy="34121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Documents and Settings\Ольга\Рабочий стол\картинки\народное творчество\246278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066" y="2612011"/>
            <a:ext cx="2049463" cy="1998663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Ольга\Рабочий стол\картинки\народное творчество\dim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832" y="3889419"/>
            <a:ext cx="3233022" cy="2295289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042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"/>
          <a:stretch/>
        </p:blipFill>
        <p:spPr>
          <a:xfrm rot="5400000">
            <a:off x="2666998" y="-2667001"/>
            <a:ext cx="6858001" cy="12192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1369" y="287227"/>
            <a:ext cx="10354614" cy="324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15000"/>
              </a:lnSpc>
            </a:pP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Филимоновская игрушка.  </a:t>
            </a:r>
            <a:endParaRPr lang="ru-RU" sz="2400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Появилась в деревне Филимоново Тульской области. Местная глина очень пластична, фигурки из нее лепят, вытягивая форму, поэтому они такие стройные.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Узоры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филимоновской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игрушки радуют звонкой пестротой ярких полосок. Красная, зеленая, и наоборот, зеленая, красная. Фон желтый. Полоски повторяются, выстраивая выразительный ритм – «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тигровость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Полоски, крестики, круги, звездочки, солнышки, волнистые линии, точки, елочки сочетаются с гладко окрашенными частями.</a:t>
            </a:r>
          </a:p>
        </p:txBody>
      </p:sp>
      <p:pic>
        <p:nvPicPr>
          <p:cNvPr id="4" name="Picture 5" descr="4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37" y="3529653"/>
            <a:ext cx="4472102" cy="2830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6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51" y="3480821"/>
            <a:ext cx="2592388" cy="2879725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3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2451" y="3529652"/>
            <a:ext cx="3611488" cy="2830893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151" y="-2656849"/>
            <a:ext cx="6837698" cy="1219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50287" y="557141"/>
            <a:ext cx="6096000" cy="32178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с детьми следует широко применять различные   материалы: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глину,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ткани различных фактур и расцветок, 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цветную керамическую и кафельную плитки,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гуашевые и темперные краски,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цветные мелки,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пастель.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2682" y="3794720"/>
            <a:ext cx="6096000" cy="24283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этих материалов для декоративно-прикладного творчества не случаен. Они позволяют достаточно полно, в увлекательной и доступной форме познакомить детей со спецификой и особенностями декоративно-прикладного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11602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151" y="-2656849"/>
            <a:ext cx="6837698" cy="1219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01048" y="588390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ознакомления детей 6-7 лет с декоративно- прикладным искусством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8151" y="1530186"/>
            <a:ext cx="8092225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занятия.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 для рассматривание произведений народных мастеров и знакомства с видами декоративно –прикладного искусства.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Праздники и развлечения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60" y="3439150"/>
            <a:ext cx="6907369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Выставки детских работ.</a:t>
            </a:r>
          </a:p>
          <a:p>
            <a:pPr lvl="0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Использовать произведения декоративно –прикладного искусства в оформление интерьера детского сада.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Большую роль в ознакомлении с народными образцами играют экскурсии в музеи, на выставки произведений декоративно-прикладного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16768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151" y="-2656849"/>
            <a:ext cx="6837698" cy="1219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3312" y="345995"/>
            <a:ext cx="108053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концу года ребенок может: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–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различать и называть виды народного декоративно-прикладного искусства (городецкие и хохломские изделия,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жостовские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подносы, дымковские 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филимоновские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игрушки,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загорские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матрешки,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полхов-майданские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игрушки, промыслы родного края);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выделять средства выразительности, которые использует народный мастер;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составлять узоры на бумажных силуэтах различной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(симметричных и асимметричных);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лепить из глины декоративные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конструктивным,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пластическим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комбинированным способом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452</Words>
  <Application>Microsoft Office PowerPoint</Application>
  <PresentationFormat>Произвольный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Катрин</cp:lastModifiedBy>
  <cp:revision>11</cp:revision>
  <dcterms:created xsi:type="dcterms:W3CDTF">2015-02-09T10:38:09Z</dcterms:created>
  <dcterms:modified xsi:type="dcterms:W3CDTF">2015-10-29T07:23:09Z</dcterms:modified>
</cp:coreProperties>
</file>