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9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498EE-2EB9-4995-9853-D50D40B7387E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0AC23-E9F5-4112-899C-E8B815506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36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08995" y="0"/>
            <a:ext cx="2331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Вулканы  </a:t>
            </a:r>
            <a:r>
              <a:rPr lang="ru-RU" b="1" dirty="0"/>
              <a:t>камчатки</a:t>
            </a:r>
          </a:p>
        </p:txBody>
      </p:sp>
      <p:pic>
        <p:nvPicPr>
          <p:cNvPr id="1026" name="Picture 2" descr="http://nibler.ru/uploads/users/5914/2013-05-28/pictures-kartinki-smeshnye-kartinki-fotoprikoly_41931670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43" y="1003206"/>
            <a:ext cx="9130258" cy="585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742" y="277783"/>
            <a:ext cx="90227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Ключевска́я</a:t>
            </a:r>
            <a:r>
              <a:rPr lang="ru-RU" dirty="0"/>
              <a:t> </a:t>
            </a:r>
            <a:r>
              <a:rPr lang="ru-RU" dirty="0" err="1"/>
              <a:t>со́пка</a:t>
            </a:r>
            <a:r>
              <a:rPr lang="ru-RU" dirty="0"/>
              <a:t> (Ключевской вулкан) - действующий вулкан на востоке </a:t>
            </a:r>
            <a:r>
              <a:rPr lang="ru-RU" dirty="0" smtClean="0"/>
              <a:t>Камчатки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6509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-24963"/>
            <a:ext cx="1882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Уральские горы</a:t>
            </a:r>
            <a:endParaRPr lang="ru-RU" dirty="0"/>
          </a:p>
        </p:txBody>
      </p:sp>
      <p:pic>
        <p:nvPicPr>
          <p:cNvPr id="11266" name="Picture 2" descr="http://mywishlist.ru/pic/i/wish/orig/007/253/23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4369"/>
            <a:ext cx="9108504" cy="651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07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et-travel.com/images/world/900/811.%D0%B5%D0%B2.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02" y="0"/>
            <a:ext cx="9131198" cy="681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76839"/>
            <a:ext cx="799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Высочайшая вершина всего </a:t>
            </a:r>
            <a:r>
              <a:rPr lang="ru-RU" b="1" dirty="0"/>
              <a:t>Урала</a:t>
            </a:r>
            <a:r>
              <a:rPr lang="ru-RU" dirty="0"/>
              <a:t> </a:t>
            </a:r>
            <a:r>
              <a:rPr lang="ru-RU" b="1" dirty="0"/>
              <a:t>гора</a:t>
            </a:r>
            <a:r>
              <a:rPr lang="ru-RU" dirty="0"/>
              <a:t> </a:t>
            </a:r>
            <a:r>
              <a:rPr lang="ru-RU" b="1" dirty="0" smtClean="0"/>
              <a:t>Народная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41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260648"/>
            <a:ext cx="3677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Восточно- Европейская равнина </a:t>
            </a:r>
            <a:endParaRPr lang="ru-RU" dirty="0"/>
          </a:p>
        </p:txBody>
      </p:sp>
      <p:pic>
        <p:nvPicPr>
          <p:cNvPr id="15362" name="Picture 2" descr="http://mypresentation.ru/documents/88cd6a40120a6fd3dde24eb28e7ab11e/img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2" y="582840"/>
            <a:ext cx="9073008" cy="627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82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eg.igras.ru/files/f.2010.03.30.18.30.34..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57" y="73521"/>
            <a:ext cx="9051077" cy="678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34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3848" y="175112"/>
            <a:ext cx="197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Кавказские горы</a:t>
            </a:r>
            <a:endParaRPr lang="ru-RU" dirty="0"/>
          </a:p>
        </p:txBody>
      </p:sp>
      <p:pic>
        <p:nvPicPr>
          <p:cNvPr id="16386" name="Picture 2" descr="http://kafa-info.com.ua/news_thumbs/knf67aa4787764dd141c534708cb64dafbc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986" y="776596"/>
            <a:ext cx="8901509" cy="591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50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c.pics.livejournal.com/yuri_ost/65276215/102061/102061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7972"/>
            <a:ext cx="9183236" cy="6300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5896" y="116632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Эльбрус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98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0830" y="75903"/>
            <a:ext cx="3664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Среднесибирское плоскогорье</a:t>
            </a:r>
            <a:endParaRPr lang="ru-RU" b="1" dirty="0"/>
          </a:p>
        </p:txBody>
      </p:sp>
      <p:pic>
        <p:nvPicPr>
          <p:cNvPr id="3074" name="Picture 2" descr="http://cs10160.vk.me/u22235646/57403470/x_780d45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48" y="499560"/>
            <a:ext cx="9118452" cy="635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497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rtnaz.com/wp-content/uploads/2014/04/most-beautiful-places-in-russia-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064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1043608" y="2852936"/>
            <a:ext cx="16561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2699792" y="1700808"/>
            <a:ext cx="792088" cy="11521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491880" y="1705769"/>
            <a:ext cx="16561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5148064" y="1705769"/>
            <a:ext cx="0" cy="114716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148064" y="2852936"/>
            <a:ext cx="151216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 flipV="1">
            <a:off x="3203848" y="2132856"/>
            <a:ext cx="936104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4139952" y="2276872"/>
            <a:ext cx="1008112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flipH="1">
            <a:off x="3226672" y="1170985"/>
            <a:ext cx="2065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Плоская вершина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 flipH="1">
            <a:off x="1277634" y="2443991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Равнина 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 flipH="1">
            <a:off x="3226672" y="3429000"/>
            <a:ext cx="2065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Крутые склоны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82966" y="260648"/>
            <a:ext cx="7713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Такая равнина называется </a:t>
            </a:r>
            <a:r>
              <a:rPr lang="ru-RU" sz="2800" b="1" dirty="0" smtClean="0"/>
              <a:t>возвышенностью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24415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6550" y="0"/>
            <a:ext cx="2736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Алтай и Саяны</a:t>
            </a:r>
            <a:endParaRPr lang="ru-RU" sz="2800" b="1" dirty="0"/>
          </a:p>
        </p:txBody>
      </p:sp>
      <p:pic>
        <p:nvPicPr>
          <p:cNvPr id="5122" name="Picture 2" descr="http://altai-go.ru/Beluha/Bel_klbhj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23220"/>
            <a:ext cx="9175784" cy="633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11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pb.tourbank.ru/images/2012-11-10_2128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46" y="0"/>
            <a:ext cx="9108554" cy="682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51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iver-mon.ru/upload/content/jizn_obit/2_02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7937"/>
            <a:ext cx="9252520" cy="696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71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0"/>
            <a:ext cx="343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Западно –Сибирская равнина</a:t>
            </a:r>
            <a:endParaRPr lang="ru-RU" b="1" dirty="0"/>
          </a:p>
        </p:txBody>
      </p:sp>
      <p:pic>
        <p:nvPicPr>
          <p:cNvPr id="9218" name="Picture 2" descr="http://900igr.net/datai/geografija/Territorija-Rossii/0014-047-Zapadno-Sibirska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58" y="476672"/>
            <a:ext cx="9116542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52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mg-9.photosight.ru/bf3/5311008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1"/>
            <a:ext cx="93245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24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</TotalTime>
  <Words>46</Words>
  <Application>Microsoft Office PowerPoint</Application>
  <PresentationFormat>Экран (4:3)</PresentationFormat>
  <Paragraphs>14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Лена</cp:lastModifiedBy>
  <cp:revision>18</cp:revision>
  <dcterms:modified xsi:type="dcterms:W3CDTF">2015-10-28T14:30:10Z</dcterms:modified>
</cp:coreProperties>
</file>