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8" r:id="rId9"/>
    <p:sldId id="271" r:id="rId10"/>
    <p:sldId id="263" r:id="rId11"/>
    <p:sldId id="264" r:id="rId12"/>
    <p:sldId id="276" r:id="rId13"/>
    <p:sldId id="265" r:id="rId14"/>
    <p:sldId id="269" r:id="rId15"/>
    <p:sldId id="272" r:id="rId16"/>
    <p:sldId id="270" r:id="rId17"/>
    <p:sldId id="266" r:id="rId18"/>
    <p:sldId id="26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4CE2BE-B922-41C4-8E39-ED67ACE94BA3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1F732-C691-427B-BF9A-079CBE1C0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Картинки по запросу рамки для текста цветные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рамки для текста цветные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C:\Users\Ольга\Desktop\PSD.Kindergarten.Poster.Template.05.3508x2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3326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«Ромодановский детский сад комбинированного вида»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276872"/>
            <a:ext cx="76113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Индивидуальное занятие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 автоматизации звука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[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]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933056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Выполнила: учитель-логопед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Century Gothic" pitchFamily="34" charset="0"/>
              </a:rPr>
              <a:t>Лашина</a:t>
            </a: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 О.С.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Ромоданово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3.gstatic.com/images?q=tbn:ANd9GcTQvKHDTwjuEyXB1_NMdud0CmU21hG4FXVxmHh0wbHqh7tV6Xs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123728" y="6165304"/>
            <a:ext cx="63367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229200"/>
            <a:ext cx="5292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79304" y="4149080"/>
            <a:ext cx="62646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068960"/>
            <a:ext cx="63367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79304" y="2132856"/>
            <a:ext cx="62646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68760"/>
            <a:ext cx="6228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18864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Повтори чистоговорки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са-са-еа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у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Сани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                     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са-са-са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в саду </a:t>
            </a: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сы-сы-сы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у Сани </a:t>
            </a: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                  </a:t>
            </a:r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ac-ac-ac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у нас дома </a:t>
            </a: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ас-ас-ас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у нас </a:t>
            </a:r>
          </a:p>
          <a:p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                ус-ус-ус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— у Сони </a:t>
            </a:r>
          </a:p>
        </p:txBody>
      </p:sp>
      <p:pic>
        <p:nvPicPr>
          <p:cNvPr id="44044" name="Picture 12" descr="C:\Users\Ольга\Desktop\kosa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980728"/>
            <a:ext cx="1008112" cy="1008112"/>
          </a:xfrm>
          <a:prstGeom prst="rect">
            <a:avLst/>
          </a:prstGeom>
          <a:noFill/>
        </p:spPr>
      </p:pic>
      <p:pic>
        <p:nvPicPr>
          <p:cNvPr id="44045" name="Picture 13" descr="C:\Users\Ольга\Desktop\скачанные файлы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4446" y="1844824"/>
            <a:ext cx="999554" cy="999554"/>
          </a:xfrm>
          <a:prstGeom prst="rect">
            <a:avLst/>
          </a:prstGeom>
          <a:noFill/>
        </p:spPr>
      </p:pic>
      <p:pic>
        <p:nvPicPr>
          <p:cNvPr id="44046" name="Picture 14" descr="C:\Users\Ольга\Desktop\скачанные файлы (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996952"/>
            <a:ext cx="803151" cy="881965"/>
          </a:xfrm>
          <a:prstGeom prst="rect">
            <a:avLst/>
          </a:prstGeom>
          <a:noFill/>
        </p:spPr>
      </p:pic>
      <p:pic>
        <p:nvPicPr>
          <p:cNvPr id="44047" name="Picture 15" descr="C:\Users\Ольга\Desktop\скачанные файлы (7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6376" y="3933056"/>
            <a:ext cx="864096" cy="864096"/>
          </a:xfrm>
          <a:prstGeom prst="rect">
            <a:avLst/>
          </a:prstGeom>
          <a:noFill/>
        </p:spPr>
      </p:pic>
      <p:pic>
        <p:nvPicPr>
          <p:cNvPr id="44048" name="Picture 16" descr="C:\Users\Ольга\Desktop\скачанные файлы (8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4797152"/>
            <a:ext cx="773807" cy="1039329"/>
          </a:xfrm>
          <a:prstGeom prst="rect">
            <a:avLst/>
          </a:prstGeom>
          <a:noFill/>
        </p:spPr>
      </p:pic>
      <p:pic>
        <p:nvPicPr>
          <p:cNvPr id="44049" name="Picture 17" descr="C:\Users\Ольга\Desktop\images (3)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5871069"/>
            <a:ext cx="855340" cy="98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TQvKHDTwjuEyXB1_NMdud0CmU21hG4FXVxmHh0wbHqh7tV6Xs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373216"/>
            <a:ext cx="6732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509120"/>
            <a:ext cx="6300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717032"/>
            <a:ext cx="5580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852936"/>
            <a:ext cx="5292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6084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052736"/>
            <a:ext cx="6012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6732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ус-ус-ус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у Сани новый </a:t>
            </a: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са-са-са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— расплелась </a:t>
            </a: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со-со-со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поломалось </a:t>
            </a: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су-су-еу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видел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я 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сы-сы-сы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длинные </a:t>
            </a: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 Black" pitchFamily="34" charset="0"/>
              </a:rPr>
              <a:t>аска-аска-аска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у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Вовы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су-су-су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— было холодно в </a:t>
            </a:r>
          </a:p>
        </p:txBody>
      </p:sp>
      <p:pic>
        <p:nvPicPr>
          <p:cNvPr id="45058" name="Picture 2" descr="C:\Users\Ольга\Desktop\скачанные файлы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0"/>
            <a:ext cx="1291208" cy="993625"/>
          </a:xfrm>
          <a:prstGeom prst="rect">
            <a:avLst/>
          </a:prstGeom>
          <a:noFill/>
        </p:spPr>
      </p:pic>
      <p:pic>
        <p:nvPicPr>
          <p:cNvPr id="45059" name="Picture 3" descr="C:\Users\Ольга\Desktop\скачанные файлы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8384" y="476672"/>
            <a:ext cx="947737" cy="1209674"/>
          </a:xfrm>
          <a:prstGeom prst="rect">
            <a:avLst/>
          </a:prstGeom>
          <a:noFill/>
        </p:spPr>
      </p:pic>
      <p:pic>
        <p:nvPicPr>
          <p:cNvPr id="45060" name="Picture 4" descr="C:\Users\Ольга\Desktop\скачанные файлы (6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700808"/>
            <a:ext cx="936104" cy="936104"/>
          </a:xfrm>
          <a:prstGeom prst="rect">
            <a:avLst/>
          </a:prstGeom>
          <a:noFill/>
        </p:spPr>
      </p:pic>
      <p:pic>
        <p:nvPicPr>
          <p:cNvPr id="13" name="Picture 7" descr="C:\Users\Ольга\Desktop\lisica_000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82269" y="2636912"/>
            <a:ext cx="1361731" cy="712639"/>
          </a:xfrm>
          <a:prstGeom prst="rect">
            <a:avLst/>
          </a:prstGeom>
          <a:noFill/>
        </p:spPr>
      </p:pic>
      <p:pic>
        <p:nvPicPr>
          <p:cNvPr id="45061" name="Picture 5" descr="C:\Users\Ольга\Desktop\image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573016"/>
            <a:ext cx="783529" cy="783529"/>
          </a:xfrm>
          <a:prstGeom prst="rect">
            <a:avLst/>
          </a:prstGeom>
          <a:noFill/>
        </p:spPr>
      </p:pic>
      <p:pic>
        <p:nvPicPr>
          <p:cNvPr id="45062" name="Picture 6" descr="C:\Users\Ольга\Desktop\kaska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28384" y="4293096"/>
            <a:ext cx="941090" cy="941090"/>
          </a:xfrm>
          <a:prstGeom prst="rect">
            <a:avLst/>
          </a:prstGeom>
          <a:noFill/>
        </p:spPr>
      </p:pic>
      <p:pic>
        <p:nvPicPr>
          <p:cNvPr id="45063" name="Picture 7" descr="C:\Users\Ольга\Desktop\скачанные файлы (7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80112" y="5229200"/>
            <a:ext cx="1008112" cy="75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ramki-vsem.ru/fon/fon-priroda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4" name="Picture 8" descr="http://www.coollady.ru/puc/3/bl-b/1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068960"/>
            <a:ext cx="1080120" cy="1196134"/>
          </a:xfrm>
          <a:prstGeom prst="rect">
            <a:avLst/>
          </a:prstGeom>
          <a:noFill/>
        </p:spPr>
      </p:pic>
      <p:pic>
        <p:nvPicPr>
          <p:cNvPr id="34826" name="Picture 10" descr="http://foto-ramki.com/personaj/clipart_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988840"/>
            <a:ext cx="1511780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26064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Поймай бабочек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30" name="Picture 14" descr="http://galerey-room.ru/images/041240_138534196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07707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94727E-6 C -0.00834 -0.00186 -0.01545 -0.0051 -0.02309 -0.01018 C -0.02865 -0.01388 -0.0309 -0.01966 -0.03698 -0.02244 C -0.04271 -0.0347 -0.03646 -0.02313 -0.04618 -0.0347 C -0.04948 -0.03863 -0.05538 -0.04719 -0.05538 -0.04719 C -0.06059 -0.06707 -0.05209 -0.03863 -0.06146 -0.05736 C -0.06268 -0.05967 -0.06198 -0.06314 -0.06302 -0.06546 C -0.06406 -0.068 -0.06615 -0.06962 -0.06771 -0.0717 C -0.06945 -0.07864 -0.07066 -0.08534 -0.0724 -0.09228 C -0.07205 -0.0983 -0.07344 -0.11472 -0.06771 -0.12096 C -0.06459 -0.12443 -0.05122 -0.12952 -0.04774 -0.13114 C -0.04462 -0.13252 -0.03854 -0.1353 -0.03854 -0.1353 C -0.00781 -0.13391 0.00677 -0.13622 0.03229 -0.12489 C 0.03437 -0.12281 0.03628 -0.1205 0.03854 -0.11888 C 0.04149 -0.11703 0.04774 -0.11472 0.04774 -0.11472 C 0.05486 -0.10755 0.06059 -0.10107 0.06927 -0.0983 C 0.07951 -0.08465 0.06736 -0.09876 0.08003 -0.0902 C 0.08559 -0.0865 0.08958 -0.07933 0.09531 -0.07586 C 0.10729 -0.06846 0.11944 -0.0643 0.13229 -0.06152 C 0.13941 -0.06222 0.1467 -0.06245 0.15382 -0.06361 C 0.15972 -0.06453 0.16441 -0.07008 0.16927 -0.07378 C 0.17986 -0.08211 0.1901 -0.09066 0.2 -0.10038 C 0.20642 -0.10662 0.2118 -0.11287 0.2184 -0.11888 C 0.22257 -0.12258 0.23229 -0.12697 0.23229 -0.12697 C 0.24566 -0.12628 0.25903 -0.12674 0.27222 -0.12489 C 0.27639 -0.12443 0.27934 -0.11911 0.28316 -0.1168 C 0.29601 -0.1094 0.30798 -0.09645 0.32153 -0.09228 C 0.34184 -0.09575 0.34305 -0.09275 0.35538 -0.10662 C 0.35729 -0.1087 0.35955 -0.11032 0.36146 -0.11263 C 0.36476 -0.11657 0.37083 -0.12489 0.37083 -0.12489 C 0.38003 -0.15079 0.39427 -0.17461 0.41232 -0.19057 C 0.41441 -0.19242 0.41597 -0.19566 0.4184 -0.19682 C 0.42135 -0.19843 0.42448 -0.19797 0.4276 -0.19867 C 0.45434 -0.19728 0.48107 -0.19797 0.50764 -0.19473 C 0.51163 -0.19427 0.51389 -0.18803 0.51684 -0.18433 C 0.5276 -0.17138 0.53229 -0.16004 0.53854 -0.14339 C 0.53732 -0.12512 0.53785 -0.10917 0.52621 -0.0983 C 0.52517 -0.09621 0.52448 -0.0939 0.52309 -0.09228 C 0.5217 -0.09043 0.51962 -0.08997 0.5184 -0.08812 C 0.51701 -0.08581 0.51701 -0.08188 0.51545 -0.07979 C 0.51285 -0.07633 0.5092 -0.07448 0.50607 -0.0717 C 0.49548 -0.06245 0.48524 -0.05274 0.47378 -0.0451 C 0.46267 -0.02984 0.44444 -0.01481 0.42916 -0.0081 C 0.42187 0.00161 0.41198 0.00554 0.40312 0.01225 C 0.39757 0.01641 0.39531 0.02219 0.38923 0.02451 C 0.38107 0.04093 0.36389 0.03861 0.35069 0.04301 C 0.34253 0.04578 0.34965 0.04463 0.33993 0.04925 C 0.33246 0.05272 0.32587 0.0548 0.3184 0.05735 C 0.31041 0.06475 0.30087 0.06382 0.29236 0.0696 C 0.29028 0.07099 0.28837 0.07307 0.28611 0.07377 C 0.28107 0.07515 0.27587 0.07492 0.27083 0.07585 C 0.26753 0.07654 0.26041 0.07862 0.25694 0.08001 C 0.25382 0.08117 0.24774 0.08394 0.24774 0.08394 C 0.24114 0.08972 0.23333 0.09181 0.22621 0.09643 C 0.2158 0.10314 0.20486 0.11169 0.19392 0.11678 C 0.18455 0.1258 0.17413 0.13667 0.16302 0.14153 C 0.15798 0.14824 0.15278 0.14916 0.14774 0.15587 C 0.1434 0.16165 0.14062 0.16743 0.13541 0.17229 C 0.13107 0.18917 0.13403 0.18084 0.12621 0.1968 C 0.12326 0.20258 0.12257 0.21091 0.11996 0.21715 C 0.11823 0.22155 0.11597 0.22548 0.11389 0.22964 C 0.11076 0.23589 0.11111 0.24352 0.10764 0.24999 C 0.10364 0.26595 0.10903 0.24629 0.10312 0.26225 C 0.10087 0.26849 0.10017 0.27613 0.09844 0.28283 C 0.09705 0.29578 0.09653 0.30249 0.09392 0.31567 C 0.09305 0.31984 0.09184 0.32377 0.0908 0.32793 C 0.09028 0.33001 0.08923 0.33417 0.08923 0.33417 C 0.08871 0.33903 0.08802 0.34366 0.08767 0.34851 C 0.08698 0.35938 0.08698 0.37025 0.08611 0.38112 C 0.08524 0.39222 0.07951 0.398 0.07691 0.40795 C 0.07448 0.4172 0.0717 0.42645 0.06771 0.43454 C 0.06632 0.44565 0.06805 0.45166 0.06007 0.4549 C 0.05278 0.46137 0.05712 0.45836 0.04618 0.46322 C 0.04462 0.46392 0.04305 0.46461 0.04149 0.4653 C 0.03993 0.466 0.03698 0.46738 0.03698 0.46738 C 0.03229 0.46669 0.02309 0.4653 0.02309 0.4653 " pathEditMode="relative" ptsTypes="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1133 C 0.0059 0.01272 -0.0073 0.01364 -0.02066 0.01549 C -0.02848 0.01665 -0.03629 0.02428 -0.04375 0.02775 C -0.04983 0.03399 -0.0533 0.03746 -0.06077 0.04001 C -0.07431 0.0525 -0.05365 0.03469 -0.07309 0.04625 C -0.08056 0.05065 -0.08507 0.05712 -0.09306 0.06059 C -0.09566 0.06313 -0.1066 0.07423 -0.10834 0.07493 C -0.11407 0.07747 -0.11702 0.07817 -0.12223 0.0851 C -0.12813 0.09297 -0.125 0.08973 -0.13143 0.09528 C -0.13559 0.10337 -0.13872 0.10731 -0.14532 0.1117 C -0.15608 0.12627 -0.15052 0.12164 -0.16077 0.12812 C -0.16181 0.1302 -0.1625 0.13251 -0.16372 0.13436 C -0.16511 0.13621 -0.16719 0.13668 -0.16841 0.13853 C -0.16945 0.14015 -0.16893 0.14292 -0.16997 0.14454 C -0.17257 0.14917 -0.17917 0.1568 -0.17917 0.15703 C -0.18195 0.1679 -0.18733 0.17391 -0.1915 0.18362 C -0.19705 0.19611 -0.20105 0.20398 -0.20834 0.21623 C -0.21007 0.21924 -0.2099 0.22363 -0.21146 0.22664 C -0.21528 0.23427 -0.22205 0.24028 -0.22848 0.24283 C -0.23525 0.24838 -0.24063 0.25277 -0.24844 0.25532 C -0.26493 0.2685 -0.2592 0.26642 -0.27448 0.27174 C -0.27657 0.27243 -0.27865 0.27289 -0.28073 0.27359 C -0.28386 0.27474 -0.28993 0.27775 -0.28993 0.27798 C -0.30018 0.27706 -0.31042 0.27682 -0.32066 0.27567 C -0.32795 0.27474 -0.33195 0.26434 -0.33924 0.26341 C -0.36164 0.26087 -0.40677 0.2574 -0.40677 0.25763 C -0.40886 0.2567 -0.41129 0.25694 -0.41302 0.25532 C -0.41459 0.25393 -0.41476 0.25092 -0.41615 0.24907 C -0.42327 0.23936 -0.43195 0.23034 -0.43924 0.2204 C -0.4408 0.21831 -0.44219 0.21623 -0.44375 0.21415 C -0.44636 0.21068 -0.45 0.20189 -0.45 0.20213 C -0.45348 0.18709 -0.45591 0.17391 -0.46233 0.16096 C -0.46476 0.13645 -0.46858 0.12003 -0.45139 0.10569 C -0.44688 0.0962 -0.44236 0.08857 -0.43455 0.0851 C -0.42934 0.08002 -0.42518 0.07562 -0.4191 0.07285 C -0.41754 0.07146 -0.41632 0.06961 -0.41459 0.06868 C -0.41164 0.06683 -0.40539 0.06475 -0.40539 0.06498 C -0.38073 0.04278 -0.34549 0.04463 -0.31771 0.04209 C -0.29914 0.03376 -0.28334 0.03145 -0.26372 0.02983 C -0.25261 0.02474 -0.24098 0.02243 -0.22986 0.01757 C -0.22309 0.01133 -0.21823 0.003 -0.21146 -0.00301 C -0.20677 -0.01527 -0.19809 -0.02151 -0.18837 -0.02544 C -0.17552 -0.03701 -0.16233 -0.04811 -0.14688 -0.0525 C -0.13959 -0.06175 -0.12882 -0.06453 -0.1191 -0.06846 C -0.11684 -0.0747 -0.1158 -0.08303 -0.11146 -0.08696 C -0.10278 -0.09459 -0.09098 -0.09135 -0.08073 -0.0932 C -0.07657 -0.0939 -0.07223 -0.09482 -0.06841 -0.09737 C -0.06632 -0.09875 -0.06459 -0.1006 -0.06233 -0.1013 C -0.05834 -0.10269 -0.05417 -0.10269 -0.05 -0.10338 C -0.03195 -0.11934 0.00989 -0.12257 0.03003 -0.12604 C 0.05208 -0.12512 0.07482 -0.12974 0.09618 -0.12188 C 0.12448 -0.11147 0.07448 -0.12396 0.11163 -0.11564 C 0.12222 -0.1087 0.11302 -0.11379 0.12691 -0.10962 C 0.13229 -0.108 0.13211 -0.10662 0.13767 -0.10338 C 0.14461 -0.09945 0.14045 -0.10315 0.14861 -0.09922 C 0.15642 -0.09552 0.1618 -0.08973 0.17014 -0.08696 C 0.18975 -0.07355 0.15937 -0.0932 0.18541 -0.08095 C 0.19444 -0.07678 0.19948 -0.06938 0.2085 -0.06661 C 0.21059 -0.06522 0.21267 -0.0636 0.21475 -0.06244 C 0.2177 -0.06083 0.22395 -0.05828 0.22395 -0.05805 C 0.22986 -0.05273 0.23628 -0.04903 0.24236 -0.04394 C 0.24548 -0.0414 0.24895 -0.03932 0.25156 -0.03585 C 0.25312 -0.03377 0.25434 -0.03122 0.25625 -0.0296 C 0.27083 -0.01642 0.24982 -0.04047 0.26545 -0.02359 C 0.27309 -0.01527 0.26753 -0.01758 0.27777 -0.00902 C 0.28541 -0.00278 0.30486 -0.00185 0.31475 0.00115 C 0.32916 0.00046 0.34375 0.00324 0.35781 -0.00093 C 0.36145 -0.00208 0.36389 -0.01318 0.36389 -0.01295 C 0.36562 -0.0229 0.3677 -0.03238 0.37014 -0.04186 C 0.37066 -0.04811 0.37118 -0.05412 0.37152 -0.06036 C 0.37222 -0.07678 0.37222 -0.0932 0.37309 -0.10962 C 0.37326 -0.11448 0.37534 -0.11934 0.37621 -0.12396 C 0.37795 -0.13275 0.3809 -0.15056 0.3809 -0.15033 C 0.38333 -0.20467 0.39375 -0.26573 0.37465 -0.31661 C 0.37413 -0.32008 0.37395 -0.32355 0.37309 -0.32678 C 0.37239 -0.32956 0.37083 -0.3321 0.37014 -0.33488 C 0.3677 -0.34552 0.36857 -0.35245 0.36389 -0.3617 C 0.36059 -0.38298 0.35173 -0.40703 0.33472 -0.41281 C 0.32552 -0.42022 0.31562 -0.42322 0.30538 -0.42715 C 0.3033 -0.42785 0.30139 -0.42831 0.2993 -0.42923 C 0.29618 -0.43039 0.2901 -0.4334 0.2901 -0.43317 C 0.25225 -0.43224 0.22066 -0.43293 0.18541 -0.42114 C 0.17569 -0.41443 0.1651 -0.41096 0.15468 -0.4068 C 0.1467 -0.39963 0.14062 -0.39593 0.13159 -0.39246 C 0.13003 -0.39108 0.12864 -0.38923 0.12691 -0.3883 C 0.125 -0.38714 0.12257 -0.38761 0.12083 -0.38622 C 0.11892 -0.38483 0.11788 -0.38182 0.11614 -0.37997 C 0.11128 -0.37512 0.10503 -0.37026 0.0993 -0.36772 C 0.08455 -0.34806 0.06597 -0.33418 0.05 -0.31661 C 0.03593 -0.30111 0.05694 -0.32586 0.03923 -0.30828 C 0.03698 -0.30597 0.03541 -0.3025 0.03316 -0.30019 C 0.02569 -0.29209 0.02465 -0.29417 0.01927 -0.28585 C 0.01562 -0.28007 0.01718 -0.27868 0.01163 -0.27544 C 0.00972 -0.27429 0.00746 -0.27429 0.00538 -0.27359 C -0.00295 -0.26203 -0.01302 -0.25185 -0.02379 -0.24491 C -0.03473 -0.22988 -0.02952 -0.2359 -0.03924 -0.22641 C -0.04271 -0.21924 -0.04618 -0.21485 -0.05139 -0.20999 C -0.06355 -0.18571 -0.08473 -0.18155 -0.10539 -0.17715 C -0.13664 -0.17785 -0.16789 -0.17669 -0.19914 -0.17923 C -0.20139 -0.17947 -0.20191 -0.18386 -0.20382 -0.18548 C -0.20521 -0.18664 -0.20677 -0.18664 -0.20834 -0.18733 C -0.21789 -0.20005 -0.23629 -0.21901 -0.24375 -0.23243 C -0.25052 -0.24422 -0.25747 -0.25671 -0.26528 -0.26735 C -0.2658 -0.27012 -0.26598 -0.2729 -0.26684 -0.27544 C -0.26858 -0.27984 -0.27309 -0.28793 -0.27309 -0.2877 C -0.27605 -0.30065 -0.28785 -0.30551 -0.29462 -0.31453 C -0.29636 -0.31684 -0.29757 -0.32008 -0.29914 -0.32262 C -0.30157 -0.32632 -0.3099 -0.33233 -0.3099 -0.33696 " pathEditMode="relative" rAng="0" ptsTypes="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023 C -0.00365 -0.00046 -0.00747 6.75301E-7 -0.01077 -0.00208 C -0.02118 -0.00763 -0.02639 -0.02428 -0.03524 -0.03284 C -0.03976 -0.04186 -0.05052 -0.05088 -0.05677 -0.0592 C -0.06146 -0.06545 -0.06285 -0.07632 -0.06615 -0.08372 C -0.07153 -0.09551 -0.07257 -0.09621 -0.0783 -0.1043 C -0.08316 -0.1235 -0.0757 -0.09459 -0.08299 -0.11864 C -0.08768 -0.13413 -0.08281 -0.12789 -0.09063 -0.13506 C -0.09705 -0.16073 -0.09688 -0.17253 -0.07986 -0.18016 C -0.0783 -0.18154 -0.07708 -0.18339 -0.07535 -0.18432 C -0.0724 -0.18617 -0.06615 -0.18825 -0.06615 -0.18825 C -0.06511 -0.19033 -0.06476 -0.19334 -0.06302 -0.1945 C -0.05781 -0.1982 -0.05139 -0.19796 -0.04601 -0.20097 C -0.04393 -0.20213 -0.04219 -0.20421 -0.03993 -0.2049 C -0.03438 -0.20606 -0.02865 -0.20606 -0.02292 -0.20698 C -0.00365 -0.21207 0.01441 -0.21045 0.03385 -0.20907 C 0.03732 -0.20722 0.04132 -0.20722 0.04462 -0.2049 C 0.0618 -0.19334 0.07239 -0.18039 0.09236 -0.17599 C 0.10295 -0.16697 0.11562 -0.16721 0.12778 -0.16582 C 0.17239 -0.16883 0.14548 -0.16327 0.16771 -0.17206 C 0.17569 -0.1753 0.17031 -0.17299 0.1816 -0.17808 C 0.18316 -0.17877 0.18611 -0.18016 0.18611 -0.18016 C 0.20937 -0.17946 0.23229 -0.17946 0.25538 -0.17808 C 0.26163 -0.17761 0.26719 -0.16975 0.27239 -0.16582 C 0.28368 -0.15703 0.2941 -0.14755 0.30451 -0.13714 C 0.30573 -0.13506 0.30642 -0.13275 0.30781 -0.1309 C 0.30885 -0.12928 0.31128 -0.12882 0.31232 -0.12697 C 0.31337 -0.12535 0.31302 -0.12257 0.31371 -0.12072 C 0.3151 -0.11818 0.31719 -0.11679 0.31857 -0.11448 C 0.32135 -0.10985 0.32621 -0.10014 0.32621 -0.10014 C 0.32882 -0.08927 0.33281 -0.07863 0.33542 -0.06753 C 0.33732 -0.05944 0.33941 -0.05273 0.34167 -0.04487 C 0.34236 -0.04255 0.34201 -0.03908 0.34305 -0.037 C 0.3441 -0.03423 0.34618 -0.03284 0.34774 -0.03053 C 0.34896 -0.02868 0.35 -0.02683 0.35069 -0.02428 C 0.35382 -0.01619 0.35434 -0.00278 0.35851 0.00439 C 0.36441 0.01457 0.3618 0.00971 0.36632 0.01873 C 0.36875 0.0296 0.37292 0.04093 0.37986 0.04718 C 0.38489 0.05689 0.39375 0.0784 0.4 0.08395 C 0.40451 0.09343 0.40625 0.1013 0.41389 0.10476 C 0.41736 0.11147 0.42274 0.11633 0.42604 0.12303 C 0.4316 0.1339 0.44132 0.14778 0.45087 0.15194 C 0.46007 0.16397 0.47101 0.17068 0.48316 0.17646 C 0.48663 0.17784 0.48906 0.18154 0.49219 0.18455 C 0.49514 0.18686 0.49861 0.18617 0.50156 0.18871 C 0.50764 0.19403 0.51458 0.19588 0.5217 0.19889 C 0.53524 0.21138 0.53628 0.21462 0.55243 0.21739 C 0.57847 0.21647 0.62847 0.21809 0.66302 0.21323 C 0.67604 0.21138 0.6868 0.2049 0.7 0.20305 C 0.70677 0.20005 0.71198 0.19588 0.71857 0.19288 C 0.72309 0.18386 0.73003 0.18016 0.73542 0.17229 C 0.74271 0.16096 0.74913 0.14778 0.75851 0.13922 C 0.76302 0.1302 0.76927 0.12072 0.77239 0.11078 C 0.77361 0.10685 0.77535 0.09829 0.77535 0.09829 C 0.77673 0.08788 0.77847 0.0784 0.78003 0.06776 C 0.77951 0.04302 0.77934 0.01827 0.77847 -0.00601 C 0.77812 -0.01596 0.7684 -0.03168 0.76458 -0.03885 C 0.76302 -0.04255 0.76389 -0.0481 0.76163 -0.05111 C 0.74948 -0.06707 0.7434 -0.08788 0.72778 -0.09806 C 0.72309 -0.10754 0.71562 -0.11309 0.71059 -0.1228 C 0.70712 -0.13876 0.69305 -0.14061 0.68316 -0.14732 C 0.65087 -0.1457 0.6441 -0.14917 0.6217 -0.1309 C 0.61614 -0.12095 0.61232 -0.11055 0.60312 -0.10638 C 0.5941 -0.09713 0.58472 -0.08858 0.57396 -0.08372 C 0.55573 -0.08673 0.53923 -0.09459 0.5276 -0.11448 C 0.52656 -0.11864 0.52552 -0.1228 0.52448 -0.12697 C 0.52413 -0.12905 0.52309 -0.13298 0.52309 -0.13298 C 0.52344 -0.15079 0.52326 -0.16859 0.52448 -0.1864 C 0.52569 -0.20259 0.53524 -0.21693 0.54167 -0.22942 C 0.54514 -0.23705 0.54601 -0.24237 0.55243 -0.24792 C 0.56302 -0.26711 0.56944 -0.26411 0.58472 -0.27035 C 0.58732 -0.27151 0.58976 -0.27336 0.59236 -0.27451 C 0.59444 -0.27544 0.59653 -0.2759 0.59861 -0.27636 C 0.61649 -0.28307 0.58819 -0.27313 0.60781 -0.28284 C 0.61597 -0.28654 0.62587 -0.28747 0.63385 -0.29278 C 0.63559 -0.29394 0.6368 -0.29602 0.63854 -0.29695 C 0.64548 -0.30111 0.64323 -0.29695 0.6493 -0.30111 C 0.65469 -0.30458 0.65903 -0.30874 0.66476 -0.31129 C 0.68142 -0.32678 0.65764 -0.30574 0.67396 -0.31753 C 0.68194 -0.32354 0.68819 -0.33233 0.69705 -0.3358 C 0.70017 -0.33996 0.70312 -0.34413 0.70625 -0.34829 C 0.70833 -0.35106 0.71232 -0.35638 0.71232 -0.35638 C 0.71458 -0.3654 0.7184 -0.37442 0.7217 -0.38298 C 0.72118 -0.40287 0.72535 -0.42461 0.71857 -0.44241 C 0.71389 -0.4549 0.70139 -0.46138 0.69219 -0.46716 C 0.68472 -0.47202 0.67812 -0.48034 0.67083 -0.48543 C 0.66406 -0.49006 0.65712 -0.49422 0.65087 -0.49977 C 0.64427 -0.5259 0.61198 -0.50879 0.59861 -0.50809 C 0.59219 -0.50231 0.58715 -0.49699 0.58003 -0.49376 C 0.57691 -0.48474 0.5658 -0.46392 0.56007 -0.45883 C 0.55486 -0.44912 0.55104 -0.43987 0.54601 -0.43016 C 0.54444 -0.41883 0.54305 -0.40055 0.53698 -0.3913 C 0.53403 -0.38691 0.53003 -0.3839 0.5276 -0.37905 C 0.52656 -0.37697 0.52604 -0.37442 0.52448 -0.3728 C 0.51962 -0.36725 0.5026 -0.36448 0.49531 -0.36263 C 0.48351 -0.35199 0.4618 -0.33996 0.44774 -0.33996 " pathEditMode="relative" ptsTypes="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407/201797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3621" cy="6858000"/>
          </a:xfrm>
          <a:prstGeom prst="rect">
            <a:avLst/>
          </a:prstGeom>
          <a:noFill/>
        </p:spPr>
      </p:pic>
      <p:pic>
        <p:nvPicPr>
          <p:cNvPr id="46082" name="Picture 2" descr="http://razigrushki.ru/wp-content/uploads/2012/02/1256903171_otlichiya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8" y="1700808"/>
            <a:ext cx="9142712" cy="4248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1" y="332656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10 отличий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026.radikal.ru/1106/86/ae1e62bb20b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6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3717032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У Сони и Сани в сетях сом с усами.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Сом с усами в сетях у Сони и Сани.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У маленького Сани </a:t>
            </a:r>
            <a:r>
              <a:rPr lang="ru-RU" sz="2000" b="1" dirty="0" err="1" smtClean="0">
                <a:solidFill>
                  <a:srgbClr val="00B050"/>
                </a:solidFill>
              </a:rPr>
              <a:t>сани</a:t>
            </a:r>
            <a:r>
              <a:rPr lang="ru-RU" sz="2000" b="1" dirty="0" smtClean="0">
                <a:solidFill>
                  <a:srgbClr val="00B050"/>
                </a:solidFill>
              </a:rPr>
              <a:t> едут сами.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Сани едут сами у маленького Сани.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42088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Оса боса и без пояса.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B050"/>
                </a:solidFill>
              </a:rPr>
              <a:t>Вез на горку Саня за собою сани,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Ехал с горки Саня, а на Сане - сани.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50912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Коси, коса, пока роса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СКОРОГОВОРКИ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evseoboi.com.ua/uploads/posts/2010-01/1264692471_slgg_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3326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Рассказ «Автобусная остановка»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9700" name="Picture 4" descr="http://powerclip.ru/uploads/photos/4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980728"/>
            <a:ext cx="864096" cy="1646792"/>
          </a:xfrm>
          <a:prstGeom prst="rect">
            <a:avLst/>
          </a:prstGeom>
          <a:noFill/>
        </p:spPr>
      </p:pic>
      <p:pic>
        <p:nvPicPr>
          <p:cNvPr id="29702" name="Picture 6" descr="http://maminsite.ru/school.files/school18/av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052736"/>
            <a:ext cx="990110" cy="1320146"/>
          </a:xfrm>
          <a:prstGeom prst="rect">
            <a:avLst/>
          </a:prstGeom>
          <a:noFill/>
        </p:spPr>
      </p:pic>
      <p:pic>
        <p:nvPicPr>
          <p:cNvPr id="8" name="Picture 6" descr="http://maminsite.ru/school.files/school18/av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492896"/>
            <a:ext cx="990110" cy="1320146"/>
          </a:xfrm>
          <a:prstGeom prst="rect">
            <a:avLst/>
          </a:prstGeom>
          <a:noFill/>
        </p:spPr>
      </p:pic>
      <p:pic>
        <p:nvPicPr>
          <p:cNvPr id="29704" name="Picture 8" descr="http://www.ddtzelspb.edusite.ru/images/p71_pdd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312" y="2492896"/>
            <a:ext cx="1512168" cy="1342805"/>
          </a:xfrm>
          <a:prstGeom prst="rect">
            <a:avLst/>
          </a:prstGeom>
          <a:noFill/>
        </p:spPr>
      </p:pic>
      <p:pic>
        <p:nvPicPr>
          <p:cNvPr id="29706" name="Picture 10" descr="http://www.ddtzelspb.edusite.ru/images/p71_pdd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4149080"/>
            <a:ext cx="1512168" cy="1342805"/>
          </a:xfrm>
          <a:prstGeom prst="rect">
            <a:avLst/>
          </a:prstGeom>
          <a:noFill/>
        </p:spPr>
      </p:pic>
      <p:pic>
        <p:nvPicPr>
          <p:cNvPr id="11" name="Picture 4" descr="http://powerclip.ru/uploads/photos/4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3789040"/>
            <a:ext cx="864096" cy="1646792"/>
          </a:xfrm>
          <a:prstGeom prst="rect">
            <a:avLst/>
          </a:prstGeom>
          <a:noFill/>
        </p:spPr>
      </p:pic>
      <p:pic>
        <p:nvPicPr>
          <p:cNvPr id="12" name="Picture 4" descr="http://powerclip.ru/uploads/photos/4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5211208"/>
            <a:ext cx="864096" cy="1646792"/>
          </a:xfrm>
          <a:prstGeom prst="rect">
            <a:avLst/>
          </a:prstGeom>
          <a:noFill/>
        </p:spPr>
      </p:pic>
      <p:pic>
        <p:nvPicPr>
          <p:cNvPr id="29708" name="Picture 12" descr="http://s41.radikal.ru/i091/0903/17/69269ea93a6d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328" y="5085184"/>
            <a:ext cx="1351295" cy="1556792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635896" y="4797152"/>
            <a:ext cx="28083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016" y="6237312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9702" idx="1"/>
            <a:endCxn id="8" idx="0"/>
          </p:cNvCxnSpPr>
          <p:nvPr/>
        </p:nvCxnSpPr>
        <p:spPr>
          <a:xfrm flipH="1">
            <a:off x="3986935" y="1712809"/>
            <a:ext cx="2169241" cy="78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9702" idx="1"/>
          </p:cNvCxnSpPr>
          <p:nvPr/>
        </p:nvCxnSpPr>
        <p:spPr>
          <a:xfrm flipH="1">
            <a:off x="3203848" y="1712809"/>
            <a:ext cx="2952328" cy="6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3"/>
            <a:endCxn id="29704" idx="1"/>
          </p:cNvCxnSpPr>
          <p:nvPr/>
        </p:nvCxnSpPr>
        <p:spPr>
          <a:xfrm>
            <a:off x="4481990" y="3152969"/>
            <a:ext cx="2898322" cy="1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9706" idx="0"/>
          </p:cNvCxnSpPr>
          <p:nvPr/>
        </p:nvCxnSpPr>
        <p:spPr>
          <a:xfrm flipH="1">
            <a:off x="2807804" y="3212976"/>
            <a:ext cx="45005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0"/>
          </p:cNvCxnSpPr>
          <p:nvPr/>
        </p:nvCxnSpPr>
        <p:spPr>
          <a:xfrm flipH="1">
            <a:off x="4067944" y="4797152"/>
            <a:ext cx="2304256" cy="41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0" y="3072348"/>
            <a:ext cx="1907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Слава стоит на остановке. К остановке подъехал автобус. В автобус сел Слава. Слава поехал в сосновый лес. В сосновом лесу полезный воздух.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C:\Users\Ольга\Desktop\скачанные файлы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834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188640"/>
            <a:ext cx="5652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Саня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 сани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Маленькому Сане подарили сани.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Посмотрите сами: вот какие сани!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Вёз на гору Саня за собою сани.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Ехал с  горки Саня, а на Сане — сани.</a:t>
            </a:r>
          </a:p>
          <a:p>
            <a:pPr algn="r"/>
            <a:r>
              <a:rPr lang="ru-RU" i="1" dirty="0">
                <a:solidFill>
                  <a:srgbClr val="002060"/>
                </a:solidFill>
                <a:latin typeface="Arial Black" pitchFamily="34" charset="0"/>
              </a:rPr>
              <a:t>С. Коган.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 </a:t>
            </a:r>
          </a:p>
        </p:txBody>
      </p:sp>
      <p:sp>
        <p:nvSpPr>
          <p:cNvPr id="52226" name="AutoShape 2" descr="data:image/jpeg;base64,/9j/4AAQSkZJRgABAQAAAQABAAD/2wCEAAkGBhMQERUSExQUFBUSGB0aFxgYFhUWFxgaFxQYGBQTFRgYGyYeFxojGhIWHy8hIycpLCwtFx4xNTAqNSYsLCoBCQoKDgwOGg8PGi8kHyQrLiw0LTQ0Ki8sKjQwLCwqNC8tMDAsLC0uLC8sNC4qLCwqKiwsMCo1KiwsKSwtLCwsLP/AABEIAOAA4AMBIgACEQEDEQH/xAAcAAEAAgMBAQEAAAAAAAAAAAAABQYDBAcCAQj/xABHEAACAQIEAwUEBAkKBwEAAAABAhEAAwQSITEFQVEGEyJhcTJCgZEHUqHBFCNTYnKCkrHRFRZUk6KywtLw8RczQ3PD0+Fj/8QAGwEBAAIDAQEAAAAAAAAAAAAAAAUGAgMEAQf/xAA4EQABAwIDBAcGBgIDAAAAAAABAAIDBBEFITESQVGRE2FxgaHB8AYUIrHR4RUyQlJT8RYjM3LS/9oADAMBAAIRAxEAPwDuNKUoiUpSiJSlKIlKUoiUpSiJSqLxz6SgnfWrKFbltsiu4BWVuZbkqDI0DRPTXpWlhPpPuhiXto65AAFJUm4AJYsSYQnNoASNN9a3CB5F7Lubh87m7Qauj0rT4PxH8IsW72Up3ig5SZjqJ5+vOtytRFslxEEGxSlKV4vEpSlESlKURKUpREpSlESlKURKUpREpSlESlKURKUpREpSlESoTtreVcDezXGtAqFzKCzSzABQAROacu4gEmRE1N1H8f4WMTh7lmFJdTlzAkBwJRjGujQdK9abEXWcZAeCdLr8643ENOsyd9Sft9BXzA4tgd6lO0PZu7g7i2rqjMyBlClrjGXZYmNWlNhO49Kiu6KgkSAB7UeGSCQs7TAmOlTLXAjIq+xTRuYNk+tF136KuKZrd9GuyLZTKjFvAsESpbQKYACg6ZToJ1urcTtD3gf0QW/ug1T+y3Y78DwhckM7xcP4vIwQoPA2pMqcx35kVIK1UTGsalo5tlsYIOYN9e6w+aqMrI55XPYcr+vVlOfyxb5Zj+qw/vRXz+WrfPOP1Sf3TUQDX2q9/lFX+xvJ3/pYe7N4lTC8ZtH3iPNkdR8SwAFecRx7DoMzXrceTBifQLJPwqgcY7UyCLTQn1xu3/b6L+dueUaMaje40WbJbEk/7lmPzJNXnDfepoemq2hgtffftN9PmuqHCy/4ibBdTxX0h2FMKl1/MBVX45mDf2a1l+khJ1stHk4J+RAH21yjCnE3xmUAA7SxAJ6DST6xFbJ4Tilgyh8g0/vAqRdJSMOy5+fau4YXT6XPruXZ+EdrbGJIVSUc7I4AJ8gQSrHQ6Ak6V94b2jW7fu4Z17u9aZgATmV1EFXUwNSjIxUgESYkDNXHbeFv+8yoBrMksCDIIiNRvMiKnuEY1nxlu87klXzvcIGyIQ7GBA/Fgp8QOdR1RVwte1kLtq5z6u9c02FNaHPacgCe/wC/q66thb+dZiDJB9VYq0eUqY8qzVQ+BcdY4zMNExLsGXpIJttH1hlVfiegq9q0iRsazhmbM0ubxsoieB0Dg13C6+0pSty0JSlKIlKUoiUpSiJSlKIlKUoiUpSiLFcwqMyuyqWScrEAlZ0OU7ifKtfDcFw9pcluzaRS2YqttFXNpDwBGbQa+QrdpRLpVPvfi7ht81JA9BsT8Cvzq4VU+12FK3Fur7wyn5gMfWMp9ENV/wBoKbpqba3tN+45fRdVK+z7cV6RqrHazjUk4dDoB+NPqJW18QQW8iBrmNTOMx4s23uHXICY5k8lHmTA+Nc34hiyASxlmJLHqSZY+QknTlUR7LYW2pqDUSC7Wadbt3LXtspymg233OgWhxbiLMcok+nyFbvCeF934m1ZlIPQTG3y3rxwfhpJ7xuZXToN/wB7An9GrHethV9KseJYk6ZxijPwjx+ymS4D4VoZoAA5CNPL91YvwtutSfB+AnEpeKkK1sqEknK0hiQ0ajkAwBOhkHlqXuz2KQ/8hyOiw3xUgxHkY+6od1PKQHAXBWDKmG5a42I4rRN5zvEdZP8Adj76yLdg6E66b6bzt6x8hWVuE4gtlFi8T/22A/bYBP7VYLnCcSjAGxeBOwFt3HxZAV+2Kw6GbXZPIrcJYDltDmFOYW8bbWyvtKCQeSkoyqx9C2YDmV6Sa6b2exRu4a0x1MQT1yErPxyz8a5Zwvs7jL10Wu7ZOZZhKKCPbYqYYjkgMk/Vgkdc4fglsWktJOW2oUSZJgRJPMncmprDmSNB2hYearGLGPaGybny9etFsUpSpVQiUpSiJSlKIlKUoiUpSiJSlKIlKUoiUpSiJWhxvB97ZYASy+JRvJG6jzKkr8a36VhIxsjCx2hFl6CQbhcs7VX/AMUiiCHYE/oqMwI/WyGqHfPe3lt8pk+g/wBAfGr39IuENnEIPcK3GTp4mTMv6pHSIZQNjVF4H4sQ5MSojedzr/drko4HYdhTh+q7vE7IPKxVzoCHRB3H15K2Ya3ArBi79bLvC+n8J++ofFX4I3OYwANSSdgBzJiAOpFVw8AupmZ2irR9HthsuIuAZh4EVeWZDc0J5aXEk9Nas9ns+klrl269zTMReu21BJ8IS2rhFXWAIMx4ixk1n7M8I/BcNbtaZozXI1m4/iuQemYkDyArOOEFpuIwGcqwUgx4TmUSDoC3iiNyd5M2iCPYjDVUaqfpJC4aLxdwpFs+M6D28oLQNyABBaJ5R5HY6X8iWwQbbstzcN3jvmiCc4ZiHHiG+ozaEGCJGzZzqlpCyrk8TaFwFhcusjPJ1JnY9ZGA8M7i4IJbMDkzZfAxcD3QJB70nqPFqZEbrLR0makuE24DHzjy0GsfEkfCt+vFm0FUKNh/ok+Zr0RWYWhxubr7SqthsbcUKpdst1JJZiSG8OiMdQWDHSfc8IGpr4MSLFxbkGAfHlHiKlSNhq0Eho38OkmAa4PaKmdIyMA56k5bOds/Vrb1uFO6xKtVK827gYBlIIYSCDIIOoIPMV6qxrnSlKURKUpREpSlESlKURKUpRErQ4tjci5QGm4CAwjwmNNyPFrIH5p2it+qNxeDfdSLbDMZF+Gc+KRlH5P6u+kVH4jU+7QF47Fk0XKmOHcRuLqweJhkYhjp7yNJkHQ6nbkpmt6x2ksMYz5T+doOntez9tV3H8T7i1mVAwUgROUAEhQdAdBI5VEcIv53G34sanacywAo5DSZ/NjXWIPD8Sk6NzibtGl9ey9787rCV1nBoUz9J/D+8wqXl17ltSNfBchTHlm7s+grlnB7bfhOVVLFwdAJOmsnoPM11YwUZN0uAq6n2WDCGBHnO4g+dUzsxY/AuINZvR+NQrauHQPDKQB0JG46qBzE2KCtirKd0ByNtPp2aqfw6s2IXR7xmPPlqtbiLXLBHeoyBtJOUjTUMCpI2JB56A7TVg7HcHSBirglpPdA+7Eq1yPrEyAeQGntVPWsEbigXAHDasCo8LDdY2KchufNp08tghZXLbGVRso0VfJRyHkNK5Y6Nsb9u91sdVulj6PS/qyk0xetVfszxviFvH3bWLW8bAz92yWA2H7tcgslHtqbnenxZlY7elSCXTUlYxoXKGIBc5VB5kKzQOvhRj8K7muUfNBkoXtj2du4rD22tsiXbV1rot3QzWnzlmFq8EbdSykNrBTTea3MFiHXDYcM5uPatIM7EzcZQhZ3mTq1sdTqZJNS9+GGUzrpoYJ8pGvI7VGYizl0AAAEAAQABsAK9c4rCKJpOas2Bxi3ra3F2blzBBhlMcwQR8KheM9ooZ7KLmgQzFsu+pUQpnQxPL4Vr8O4xbweGuXrzeFrpFtRqzkIqm2g5nMj+QgkwATXP8b2luNeuXiFHenVRsoGgCtvPMk6EkmBOnPVPf0dman5LpocPM8jsrtHzV4w/FLd4MmzAaqem0r1Hny0mKw3bh0Eyev31R1x5MXLbQwMg9D0I+MEcwavHZjCHGKLrCLZJkfo+FrU8/ErSehgdRQG4U98wZEMieXb1f1rZdtTAKUbZ09ZKydm0IwyTzzFf0TcY248spWPKpOlK+kxs2GBvAWVbcbm6UpSs14lKUoiUpSiJSlKIlKUoiVz/GoDiGOZMmd1i6oa6zZyIV8wCqCCFWGMZdRtXQKh8fwNrt7vMygRAMSyj3go21jf0kHKKicWppKmDYi1v1eeniVk02KoXa7EMAiBgFeSw2JylSuv1ZM+oHpWvwXDFV7yZNwKdNgACVHmfEdf9z1Wxw+2gAVF05wCT5k7k+dL+GtAEutuBuWCwPUmuBmBFsAi6S3HLXxWgx3kMhP2XP0xTCsHETavJlvqpXqdMp2zBvdOu/nVsxFzAtoqB5/JIwU+YuLCH9qozE4Gy0lFvW4+sbZX10Yn5mo1+HyU52mSi467HzW4Eg3CiuDXcRbYBb5u2UMMl1R3g8hcjU7HUagjXWRaEuLcGh23HMeo5VU8NfFssixAMgCYiANJA6ctNRUhZxqOYBGYdDDDrtqK64cWkY/Ymz5X8NfWa3iode7lNDBCage2vDbl23a7klLlu4GVouGIVhvbViurAzEGPSpFMdcHvA/pLJ/slftmvrcTfonrDH7J++pX8QpnNzdbuPkumOr2HB41HetrhWEZFXvLjXrgGrsAuvPKigKu8bTG5NafabtFbwylRD3iPDbnadnuR7KaH1ggTWhiOKXHLLnIC6HIMgMgGJkvsRqCN/WqNx/GLbvuogbaDqUUn461jHiUcrzHHuF7rrw6FtZUbHVfxH1WbiXE2uMGczlGVByVZkgebESzbsd9gBC4nGTWpiMcWrNwTgt7G3ls2VzM2591RzdzyUf/AASSBR0hcbDMq+MgipY7us1o8FKdkeCX8XedbMMAsvmOVRqcuse0dgOinpXZ+yfBmwmGFu4QXLFmyyVBJ0AneABr1mvfZns5bwFgWbep3dyILtzY9OgHIVLV3w0zY3bf6iLL59ieImqeWsFmXuOPaUpSldSiEpSlESlKURKUpREpSlESlKURK8XryopZiABuTXuoftHeyouYMUmTlkksIyJA1Mkk/q1pnl6KNz7XsF6M184j2gy2y1tSTpq6soEmASDBOpGmnqOcBaxnfEm62d1MjNyHIouy7xIGsa1sXXV0yskDmukqdwPCYDDQ6H0NUPC8WdbqFgZju2B0ZS5TUjrKjToZ9aocSfVseDqNw0+ea1Su6N7eByV4uYsCo7iHaJLIknfYDUk9AP8AUVEcU4l3SZjqToqzGY/cOp/2qrHEMSblw5mPPYAclUclH+8nWtdFTSVXxuNmDmez6qbwzDH1h2jkwb+PUPruUtxDiL3xBi2gMhF0+JYc/SPjWhb4kbREkugOqkkkfnW2JlWHKD8txFYripOgrT/D9YJHxMVMvjhLejDcvW/j1q6/hUAh6NzQB489b9a6jgeJC4gZWzg8/uPnTFcRVBLMqjzIH7655h1VjmgE9YH76kLNtU1AVZOpAA+J+P76iThepLzbsz+fkq4/2d2TfpMuz7qX4n2pW2D3S5m+sQQo03g6t+7zqjYjEs7ksSWYkknn5/Mip/E2g0wZA5/dVp+ifg1i5fvm7bS41tbZQsM2XxPJAOkyF13EaVIUtHG0AR7951UzAynwuldNGCTlc7zna3UL+ioDsr9HeJx2VyO6snXvGB8Q/wDzXd/XQefKuzdnuzdjAWu6srH1mOruR7znn6CAJ0AqUpU3FA2LTVVHEMUnrj8Zs3cBp9ylKUreotKUpREpSlESlKURKUpREpSlESlKURKje0FjNZJyF2UgrGeQScpaEMkAMTHOKkqVg9u20t4oqHhMILJNpUCBdSNJzPDlnj3mzT11kxtVd7Q8PZbvfZhDsIjQqVQQDO+iEz5bVbuL8LuplZrgCtc1KzLe00sTogJUAgT7UAiNYfjgNp1Z9AyeEHkZJII5EjKY3iOlUA0stNVOLh8PXnkTYXPE65LoZTCrIivbrVT4oxch23gCOnX5nX5dKreOxHKp3iWYzl1HTmP4j7fWtTs12f8Aw3GW7DHIrGWJ8JyqJZUB3YgGN+ZiAasscjHMDItNLL6NSGKkp/iNg0eu/wA1XA5bTYdfu8j/AK9Mi2xp5VN9s8MlrHX7dtQqI+VVGgACgRURZGtYkWds8FI07xLE2U/qAPMXUjh6kbT6VHWq3beojrW9q55VsMI0iNNP9fGrR9FtzLjbifXsk/sXEH/kqqrJ1JJgQJj47DyFWP6O2jiC/nWri/3G/wAFbKfbuNvXqURXgmkkB4fLNdapSlSi+fpSlKIlKUoiUpSiJSlKIlKUoiUpSiJSlKIlKUoiVVcVh0xFoi4uZbniI13OogjUEToRqIFWqoS9wi6Gbu8jISSMzMpWTJXRWDCSY2gECNJNex+jqKqJggzIde17d/cuiB4Y65XOuKdlLttj3TC4vIEhXHl9Vuevh9Odb/Yvs3fe+lx07pbLBmzMhYxJUKEZtyIMxpNTHELFwNGVwynVQJLCdcsDxCNRHSOoqGx/aM5WtWbkK4hriETMMCgMQCA0nnJG0VCYe+WOUGpabN32N7jwVgNVNOzoGuBLsu62fgud8exYvYq/cBkXLtxlP5rXGK/YRWDDLUliOy9zXu2Vxy1yt8jp9tYbPB76e1afXoM2ux9mdNqmmSNeS66uLKiFkbY2u0AGeWi+pW3arFbwlyf+Vd/qrg/w1uW+H3Y0tv8AIL/eIreHNGpWp80f7hzC8LdGg8WaTOhiNY126ba/bU12RxotY/DsSApcof17bKv9tkHxrRt8CvHUhEHPMwn5LM1sWeGW7ernvSOUQn7Os/Ex5VgKiOHPavnf11KPmMckTo73uCOa7bSqf9HvF3ui9ZYlhayMpJmBczjuwegNokdM0bAAXCpmGUSsDxvVBnhdDIY3ahKUpW1aUpSlESlKURKUpREpSlESlKURKUpREpSlESlKURK43224d3GOuBYAuHON/egt9pO3QV2SuN/SFxIXsb4dkOUHrlHi/tEj4Vg9jXtLXDIqPrql9KGTRmz2uuOR8LaqLx+fDXDbuwrAA6MGBVhKsGBggivtviR6/bWDtLhXezZxGpCE2GOmhUd7b89VusvpaqOwTd6hXmPv2I+P7q8Z7MQzsD45CO6/0Ux/mT2NDpYQQbHIka9xVgXiB616/Dm61T2zqSDuN68BCxg7VqHsnJf/AJRbs+66T7XQWuITzH0Vrv8AF1G7j0mT8hrW/wBmOE3OJM4tEIluM1xwffzQEQasRkMgldxrVRPDJAg12T6LeFLYwOYMGa85doIOWIVU8iAoJHIsazk9nqemZtPcXHkPr4rmi9qJqp5bE0NHM+Q8FO8A4Bbwdru0lixzOx3YxE6aAAAAAfaZJk6Ura1oaLDRaXOLiXONyUpSlerFKUpREpSlESlKURKUpREpSlESlKURKUpRErzcuBQSSABqSTAA6k8qrHbTtsuBARYa6wzeL2UXUBmG5JIMDTYkkaA1/BdlcdxIC5i7z2rZghCPGeh7vRLR1GpBbqBXhK5X1Fn9GwbR8B2n+ytztR9IQJ/B8HmuXH8OdATv7tqNWP52wG07ihcR4W1m+tu4R3ioC6qQRbLai1I3YJkJI08UCYk9B4hiMFwS2RZQPiXXTMc1wjbPcb3EldhEkGBoSKT2e4PdxuIMks9wl7tzTwAklnPIE6hV68oBIxzJzUNXtc8hhN5DkANGj1qTuV57K9nUxHDrlq7OXEOxB5rlCorLPMNazCftFcq4jwxsJiLlkkd5ZaCQDBBAIMHdSCPtG4rp3G+36YZRYwSq/dgKHMm2AugVIMvoN5jb2q5fx3FXL11r1wy7mZGmpgACNhAA9BzqeoI5W3J0Kxq3QCNsDTdzcrrMcl/T2LgG3Ij/ABD7RPnro3bBQwwyn7D5qef7+sVrtiNNYMa9Dpz9flWwnFmQ5Wl15hiD8QWMz/rTepW6jBG9n5cxw+n3Wzh71WPsr2lfBXQwlrTkC4nUfXX88fbt0IrF+1HiX2DqCNgDy8hWfC4nrWEsYe0tcsWPdG4Sx6r9C4bELcRXQhlcAqRsQRIIrJXPfo145DHCsfC0va8m3uIPWS+3JzzroVVeaIxPLSrlTzieMPCUpStS6EpSlESlKURcW7f9osWuOZWuutoEi2qMyCFMEnKRLTrJ68hpVc4l2zxoNsPibrWlEAZiDrszsNX9WJj41eO3nBSb1y3c0W8TcsvyDe8p9CdeoYc9ub3bMq1pxDLIIP2j7wa7cNqWyExuA2mnmOPJWwUcNbRdDYAluRHH+9VNWu2GKtgWzfuNZuNOrsSGIAC5iZCGPZBiTMak1YLHaW/bSVu3O7MZ1knTqvNepC7+dc/wAzK1l9ek8xUz2e4jOa05lk0PmOTevI//AGpqaminiLbZOGoyP9r5JWCppZjcnaYbEZ5j19V07+U7ndi7adiCPEoYmV55OjcwRE7TrNbeGvZ0DW2KkiVdd9dQehHODIPMVUOz2NOHudw85Hk25+1NeXMfEaQKsGFPcXcv/TumV/NY6lfRtx5z9YCvjuLwVNO+22bs0IJsRxHrW43K5YdUslZmNeOoPA+vmoy3ibhd7d1271Tq2ZgTOzKZkA8oOm3Kqr2h41jbeJJfEXjOqMHKiBGgVYAI0mBrMner32i4WXAvWx+Mt8h76808zzHnppmNV/i2CXF4eZAI1Vuh5H01j0Ne0GIOd8V+1XOiliDg8tB3EWHgrx2B7YjH2crkC/agXBoMw5XV8jzHI+RE2h3ABJIAGpJ0AA3Jr858E4pcwd8XEOW7ZOoJ0Ye9bbqpH3Eawa7VieNpi8At+0TluNbke8p71Q6N5jWfIdDVvbUjoi/gLqHxbDPd5g6P8jzl1dX06uxQnZ3hq4vimKxVwB1sOBbnVc3sq4HVUtCOUvO4kbnbHt6uFDW7RU3BoznVU6gD3nHyB3mCKrmN4qcI9y7aOVroIdpPRRmj6wCKB0knyMh2Y4Baw1n+UsdCwM9tWH/LHusV3N06QNxI51jR1PvEIkAtf1fsVWqoZI5jSQHM5l3DaNwP+3kovg30fYnHOcRimeyjnNB1v3JHtHNpb5RmBOkZQINa/EOPqbJwuGtNhrJP40MQb1w7Mt0gmNoIk7AaDStHtP8AS1icQSuHnD2thEd6w6s3u+i7dTVZ4fxRpIcklyTmJklmMtmJ1JJJMnmT5VO0UDWvu8LZX4HUU1GZYhn+re6283+dlMXCF/2J/dUbi8QGIgHTUyCORAGvrPwrNfxvLnUdceTU+AqXGzitW9aJMito8MOQXCpAaVDbSVAJWRqYDqdfrVZOyPYi9jmDAFLIPiuEaaHVUHvNy6CDJ5HpfajsjbbhxsWlj8HBe0BuWUEsD1LgsNeZB5VyT1kbHhmuefUpiKlllYXaZZda5Fw61NhlG4kfGJH7607TV7weJyXB9V9D/hPzMfHyrLjsLkbMPZY/InUj0O/2dK7VDaPIO/Nb/CuJtZuJcXe2wYecHVfiJHxrvOHxC3EV1Mq4DKRsQRIPyNfnWy9dF+j/ALYLaBw9+5bVFGZGd1XLJ9jxHxAmSOmvKIisQg2gHjcpvCZSHmGxN810mlY7GIW4oZGVlOzKQQfMEaGslQasKUpSiJXm7cCqWOgUEn0Ak16ry6BgQRIIgjqDuKIqTx3ii42wbb21Rvatt3hJRwPCYyeZBg6gkVUuBYS1duu1+0Ge0ApzCQSSwEjZoynXoR5VfP8Ah5YiBdxAHLxWzHQS1sk+pk1q4jsDZsW7tzv8SSELE50WcqkicltZiq5LR177kvF7WuMjbuCn4qumjYY2Xz9cd6icTwvCXLiXGspmtnQhQJ0iGA0Yc4PMCt5r1lmViiFk9k5RKyIMHlUV2b4H+E3jbu3LywhYZbj8mQHcn61WI/Rza/L4n+tb+NRMWG1dRGHCQkC4Fzpx7FlP7vDIWv1yWnisRbuDK6qwkGCJ1BkEdCCJmvl7ubi5WRY8hBHQqRqpG4I1Fbn/AA6TliL/AO25/wAVef8Ah2P6Te/af/PWX4FVjRy0dPTFYDft7FQfUAk+pNYcHYs2ixUe0xbUzlncLOwJk/HpAEgPo+H9Iu/N/wDPXsdgV/L3Pm3+asfwOsAsD8l6Kin4/NRBwOG703u6t94RGbKOU6xtOsTvWK7dS2WCAKGhiBopaGXOQNM0aT0A6CtfifDjavvaW45VCBmLNzRWJ35Zqt2E7FWFOa4XveTnwc9194anRiR5V5TYZUyvLdvTI+t/yW+WWKFrXOzuLgetFR7nAGv4jAm4D3OIuMWkeHJaUXBmnlcgqOoEjerP9KXCGvYPvFJP4M3eMvIrBDtG0qDmnoG61u9qMcrQgghDJ/SgqFHwZp+HnW52WBOH11UswUHbKNCI6Zg1WWjljjlNJGPyjXy8+26jW7cUnv28uBt2C3KwsvzyMIAxHLceh/1FbAtCIiZ0jTWdI1qyduOyRwWIhB+KuS1luQ+tZY+X7sp1IMQmHthgZHkQeXUGrPBJtttvVxErZWCSP8p0+h7Fs3+ymIVC2a0+TXKtwm6PLLl8Wk85/SJqS7Bdjv5QvFnkWLUFyJGcnUWlblI1JGoEbFga+YfjF63GV2CiPAoQKRzUQJ1Gm/PSK7Zg8BbshhbUIGZnaObOZZj6ms5KqWNmydTv4KgYjhEcU4ksADc2Gn27NFksWFtqERQqqAFUAAADQAAbCshFKVFLFfm7iGCyO9v6jFfPwkr91SZcPalyACupOgB6/A1ZfpV7LWcLaXEWcytdvHP4iwJcO5jNMag7Vzay5JEkmNpJMek7VY46wOYCAuKm9lZqz/YZA1tzxJ5ZDxUxwnDrdYgkjKuaBu0bgeWo+fxqW4vetPem0UKLbVRkIIHicxpz8QPXWq+sVn/DY0Gp6feegrme8udtOOSu9DhENCf9Iz47z64BTvAO0b4C8HSTbY/jLY2cc2A2Dgag+UbGu22bodQymVYAgjYgiQR8K452P7HXMcwdpWzPifbNB1t2uvQtsNeYgdiw+HW2iogCqgCqBsABAA8gBUZO4OdcKPxfoukAb+bf5d/HkslKUrQoVKUpRFFcf4scOqlYlmjUEiIJ5EazH21AY/tI1601uUXNGuVtgQSPa5gR8atuMwKXly3FDCZE8jtIPIwT8zWiey+G/JD9pv41F1VPVSPvFJZttLLuglgY342kniqdw3iD2roufilygjRmfMCPZPhWNYO59mpk9sG62v2W/wA9S/8ANTC/kV+bfxr5/NLCfkV+bfxrmjoayMWZKAOxdD6mmkN3NJPcok9q7nJ7P9W//trwe1d4f9Sx/VP/AO6pr+amF/Ir82/jT+auE/Ip9v8AGtnutd/MOS1dLSfsKiB2tfm1n+rcf+SvB7asPyZ/Vb/NU1/NTCfkLfyr6OymE/o9r9gU91rv5/AL0TUn8Z5qi4rFNcZye7bvCxJ8QgMTAywZgQPaExyqWudo3ZYa4xAHKFnzOUA/dVmHZjCf0ez+wv8ACvVvs7hVIIw9kEbHu0kemlaPwypz/wB1r62GvitprYCBdhNtNFVOHcOuYwjLK2ubxpHS3yY+ew1nbKbzYsKihFEKoAA6AaAV7pUnR0UdK0huZOp4rhqKh0xzyA0C0ON8Ft4yy1m6PC2xGjKw9l0PJh/8MgkVxrj3Zu9gbmW7EEwl0DwXBuAR7rRJykyNYJGp7pWO/YW4pR1VlbQqwBBHQg6GpBjy03C6KKvfSki12nUeY4Fcd7G8DfGYlPD+KssHuNuPCcy2weZJAkaaSeldmrFhsMlpQltVRV2VQFUegGgrLXskhkNytVZVGpftWsNwSlKVrXGoHtxwU4zA3rSiXjMg5lkOYKJ5tBX9avzzbRgZj7f4V+pKhLfYvBC6178Htl3bMSwLDNM5lVpVTOsgDWtjZXsFmqZw3EWUrXNkaSNRbj1riXBuzGLxsdzbYqff9lOh/GNvHRdfKuj9mfoktWYfFMLzb92uloHSc0+K7qDvAM6qa6ABX2sC5zvzG68qcXmlu1nwDq17zrysOpfEQAAAAAaADQADYCvtKV4odKUp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data:image/jpeg;base64,/9j/4AAQSkZJRgABAQAAAQABAAD/2wCEAAkGBhMQERUSExQUFBUSGB0aFxgYFhUWFxgaFxQYGBQTFRgYGyYeFxojGhIWHy8hIycpLCwtFx4xNTAqNSYsLCoBCQoKDgwOGg8PGi8kHyQrLiw0LTQ0Ki8sKjQwLCwqNC8tMDAsLC0uLC8sNC4qLCwqKiwsMCo1KiwsKSwtLCwsLP/AABEIAOAA4AMBIgACEQEDEQH/xAAcAAEAAgMBAQEAAAAAAAAAAAAABQYDBAcCAQj/xABHEAACAQIEAwUEBAkKBwEAAAABAhEAAwQSITEFQVEGEyJhcTJCgZEHUqHBFCNTYnKCkrHRFRZUk6KywtLw8RczQ3PD0+Fj/8QAGwEBAAIDAQEAAAAAAAAAAAAAAAUGAgMEAQf/xAA4EQABAwIDBAcGBgIDAAAAAAABAAIDBBEFITESQVGRE2FxgaHB8AYUIrHR4RUyQlJT8RYjM3LS/9oADAMBAAIRAxEAPwDuNKUoiUpSiJSlKIlKUoiUpSiJSqLxz6SgnfWrKFbltsiu4BWVuZbkqDI0DRPTXpWlhPpPuhiXto65AAFJUm4AJYsSYQnNoASNN9a3CB5F7Lubh87m7Qauj0rT4PxH8IsW72Up3ig5SZjqJ5+vOtytRFslxEEGxSlKV4vEpSlESlKURKUpREpSlESlKURKUpREpSlESlKURKUpREpSlESoTtreVcDezXGtAqFzKCzSzABQAROacu4gEmRE1N1H8f4WMTh7lmFJdTlzAkBwJRjGujQdK9abEXWcZAeCdLr8643ENOsyd9Sft9BXzA4tgd6lO0PZu7g7i2rqjMyBlClrjGXZYmNWlNhO49Kiu6KgkSAB7UeGSCQs7TAmOlTLXAjIq+xTRuYNk+tF136KuKZrd9GuyLZTKjFvAsESpbQKYACg6ZToJ1urcTtD3gf0QW/ug1T+y3Y78DwhckM7xcP4vIwQoPA2pMqcx35kVIK1UTGsalo5tlsYIOYN9e6w+aqMrI55XPYcr+vVlOfyxb5Zj+qw/vRXz+WrfPOP1Sf3TUQDX2q9/lFX+xvJ3/pYe7N4lTC8ZtH3iPNkdR8SwAFecRx7DoMzXrceTBifQLJPwqgcY7UyCLTQn1xu3/b6L+dueUaMaje40WbJbEk/7lmPzJNXnDfepoemq2hgtffftN9PmuqHCy/4ibBdTxX0h2FMKl1/MBVX45mDf2a1l+khJ1stHk4J+RAH21yjCnE3xmUAA7SxAJ6DST6xFbJ4Tilgyh8g0/vAqRdJSMOy5+fau4YXT6XPruXZ+EdrbGJIVSUc7I4AJ8gQSrHQ6Ak6V94b2jW7fu4Z17u9aZgATmV1EFXUwNSjIxUgESYkDNXHbeFv+8yoBrMksCDIIiNRvMiKnuEY1nxlu87klXzvcIGyIQ7GBA/Fgp8QOdR1RVwte1kLtq5z6u9c02FNaHPacgCe/wC/q66thb+dZiDJB9VYq0eUqY8qzVQ+BcdY4zMNExLsGXpIJttH1hlVfiegq9q0iRsazhmbM0ubxsoieB0Dg13C6+0pSty0JSlKIlKUoiUpSiJSlKIlKUoiUpSiLFcwqMyuyqWScrEAlZ0OU7ifKtfDcFw9pcluzaRS2YqttFXNpDwBGbQa+QrdpRLpVPvfi7ht81JA9BsT8Cvzq4VU+12FK3Fur7wyn5gMfWMp9ENV/wBoKbpqba3tN+45fRdVK+z7cV6RqrHazjUk4dDoB+NPqJW18QQW8iBrmNTOMx4s23uHXICY5k8lHmTA+Nc34hiyASxlmJLHqSZY+QknTlUR7LYW2pqDUSC7Wadbt3LXtspymg233OgWhxbiLMcok+nyFbvCeF934m1ZlIPQTG3y3rxwfhpJ7xuZXToN/wB7An9GrHethV9KseJYk6ZxijPwjx+ymS4D4VoZoAA5CNPL91YvwtutSfB+AnEpeKkK1sqEknK0hiQ0ajkAwBOhkHlqXuz2KQ/8hyOiw3xUgxHkY+6od1PKQHAXBWDKmG5a42I4rRN5zvEdZP8Adj76yLdg6E66b6bzt6x8hWVuE4gtlFi8T/22A/bYBP7VYLnCcSjAGxeBOwFt3HxZAV+2Kw6GbXZPIrcJYDltDmFOYW8bbWyvtKCQeSkoyqx9C2YDmV6Sa6b2exRu4a0x1MQT1yErPxyz8a5Zwvs7jL10Wu7ZOZZhKKCPbYqYYjkgMk/Vgkdc4fglsWktJOW2oUSZJgRJPMncmprDmSNB2hYearGLGPaGybny9etFsUpSpVQiUpSiJSlKIlKUoiUpSiJSlKIlKUoiUpSiJWhxvB97ZYASy+JRvJG6jzKkr8a36VhIxsjCx2hFl6CQbhcs7VX/AMUiiCHYE/oqMwI/WyGqHfPe3lt8pk+g/wBAfGr39IuENnEIPcK3GTp4mTMv6pHSIZQNjVF4H4sQ5MSojedzr/drko4HYdhTh+q7vE7IPKxVzoCHRB3H15K2Ya3ArBi79bLvC+n8J++ofFX4I3OYwANSSdgBzJiAOpFVw8AupmZ2irR9HthsuIuAZh4EVeWZDc0J5aXEk9Nas9ns+klrl269zTMReu21BJ8IS2rhFXWAIMx4ixk1n7M8I/BcNbtaZozXI1m4/iuQemYkDyArOOEFpuIwGcqwUgx4TmUSDoC3iiNyd5M2iCPYjDVUaqfpJC4aLxdwpFs+M6D28oLQNyABBaJ5R5HY6X8iWwQbbstzcN3jvmiCc4ZiHHiG+ozaEGCJGzZzqlpCyrk8TaFwFhcusjPJ1JnY9ZGA8M7i4IJbMDkzZfAxcD3QJB70nqPFqZEbrLR0makuE24DHzjy0GsfEkfCt+vFm0FUKNh/ok+Zr0RWYWhxubr7SqthsbcUKpdst1JJZiSG8OiMdQWDHSfc8IGpr4MSLFxbkGAfHlHiKlSNhq0Eho38OkmAa4PaKmdIyMA56k5bOds/Vrb1uFO6xKtVK827gYBlIIYSCDIIOoIPMV6qxrnSlKURKUpREpSlESlKURKUpRErQ4tjci5QGm4CAwjwmNNyPFrIH5p2it+qNxeDfdSLbDMZF+Gc+KRlH5P6u+kVH4jU+7QF47Fk0XKmOHcRuLqweJhkYhjp7yNJkHQ6nbkpmt6x2ksMYz5T+doOntez9tV3H8T7i1mVAwUgROUAEhQdAdBI5VEcIv53G34sanacywAo5DSZ/NjXWIPD8Sk6NzibtGl9ey9787rCV1nBoUz9J/D+8wqXl17ltSNfBchTHlm7s+grlnB7bfhOVVLFwdAJOmsnoPM11YwUZN0uAq6n2WDCGBHnO4g+dUzsxY/AuINZvR+NQrauHQPDKQB0JG46qBzE2KCtirKd0ByNtPp2aqfw6s2IXR7xmPPlqtbiLXLBHeoyBtJOUjTUMCpI2JB56A7TVg7HcHSBirglpPdA+7Eq1yPrEyAeQGntVPWsEbigXAHDasCo8LDdY2KchufNp08tghZXLbGVRso0VfJRyHkNK5Y6Nsb9u91sdVulj6PS/qyk0xetVfszxviFvH3bWLW8bAz92yWA2H7tcgslHtqbnenxZlY7elSCXTUlYxoXKGIBc5VB5kKzQOvhRj8K7muUfNBkoXtj2du4rD22tsiXbV1rot3QzWnzlmFq8EbdSykNrBTTea3MFiHXDYcM5uPatIM7EzcZQhZ3mTq1sdTqZJNS9+GGUzrpoYJ8pGvI7VGYizl0AAAEAAQABsAK9c4rCKJpOas2Bxi3ra3F2blzBBhlMcwQR8KheM9ooZ7KLmgQzFsu+pUQpnQxPL4Vr8O4xbweGuXrzeFrpFtRqzkIqm2g5nMj+QgkwATXP8b2luNeuXiFHenVRsoGgCtvPMk6EkmBOnPVPf0dman5LpocPM8jsrtHzV4w/FLd4MmzAaqem0r1Hny0mKw3bh0Eyev31R1x5MXLbQwMg9D0I+MEcwavHZjCHGKLrCLZJkfo+FrU8/ErSehgdRQG4U98wZEMieXb1f1rZdtTAKUbZ09ZKydm0IwyTzzFf0TcY248spWPKpOlK+kxs2GBvAWVbcbm6UpSs14lKUoiUpSiJSlKIlKUoiVz/GoDiGOZMmd1i6oa6zZyIV8wCqCCFWGMZdRtXQKh8fwNrt7vMygRAMSyj3go21jf0kHKKicWppKmDYi1v1eeniVk02KoXa7EMAiBgFeSw2JylSuv1ZM+oHpWvwXDFV7yZNwKdNgACVHmfEdf9z1Wxw+2gAVF05wCT5k7k+dL+GtAEutuBuWCwPUmuBmBFsAi6S3HLXxWgx3kMhP2XP0xTCsHETavJlvqpXqdMp2zBvdOu/nVsxFzAtoqB5/JIwU+YuLCH9qozE4Gy0lFvW4+sbZX10Yn5mo1+HyU52mSi467HzW4Eg3CiuDXcRbYBb5u2UMMl1R3g8hcjU7HUagjXWRaEuLcGh23HMeo5VU8NfFssixAMgCYiANJA6ctNRUhZxqOYBGYdDDDrtqK64cWkY/Ymz5X8NfWa3iode7lNDBCage2vDbl23a7klLlu4GVouGIVhvbViurAzEGPSpFMdcHvA/pLJ/slftmvrcTfonrDH7J++pX8QpnNzdbuPkumOr2HB41HetrhWEZFXvLjXrgGrsAuvPKigKu8bTG5NafabtFbwylRD3iPDbnadnuR7KaH1ggTWhiOKXHLLnIC6HIMgMgGJkvsRqCN/WqNx/GLbvuogbaDqUUn461jHiUcrzHHuF7rrw6FtZUbHVfxH1WbiXE2uMGczlGVByVZkgebESzbsd9gBC4nGTWpiMcWrNwTgt7G3ls2VzM2591RzdzyUf/AASSBR0hcbDMq+MgipY7us1o8FKdkeCX8XedbMMAsvmOVRqcuse0dgOinpXZ+yfBmwmGFu4QXLFmyyVBJ0AneABr1mvfZns5bwFgWbep3dyILtzY9OgHIVLV3w0zY3bf6iLL59ieImqeWsFmXuOPaUpSldSiEpSlESlKURKUpREpSlESlKURK8XryopZiABuTXuoftHeyouYMUmTlkksIyJA1Mkk/q1pnl6KNz7XsF6M184j2gy2y1tSTpq6soEmASDBOpGmnqOcBaxnfEm62d1MjNyHIouy7xIGsa1sXXV0yskDmukqdwPCYDDQ6H0NUPC8WdbqFgZju2B0ZS5TUjrKjToZ9aocSfVseDqNw0+ea1Su6N7eByV4uYsCo7iHaJLIknfYDUk9AP8AUVEcU4l3SZjqToqzGY/cOp/2qrHEMSblw5mPPYAclUclH+8nWtdFTSVXxuNmDmez6qbwzDH1h2jkwb+PUPruUtxDiL3xBi2gMhF0+JYc/SPjWhb4kbREkugOqkkkfnW2JlWHKD8txFYripOgrT/D9YJHxMVMvjhLejDcvW/j1q6/hUAh6NzQB489b9a6jgeJC4gZWzg8/uPnTFcRVBLMqjzIH7655h1VjmgE9YH76kLNtU1AVZOpAA+J+P76iThepLzbsz+fkq4/2d2TfpMuz7qX4n2pW2D3S5m+sQQo03g6t+7zqjYjEs7ksSWYkknn5/Mip/E2g0wZA5/dVp+ifg1i5fvm7bS41tbZQsM2XxPJAOkyF13EaVIUtHG0AR7951UzAynwuldNGCTlc7zna3UL+ioDsr9HeJx2VyO6snXvGB8Q/wDzXd/XQefKuzdnuzdjAWu6srH1mOruR7znn6CAJ0AqUpU3FA2LTVVHEMUnrj8Zs3cBp9ylKUreotKUpREpSlESlKURKUpREpSlESlKURKje0FjNZJyF2UgrGeQScpaEMkAMTHOKkqVg9u20t4oqHhMILJNpUCBdSNJzPDlnj3mzT11kxtVd7Q8PZbvfZhDsIjQqVQQDO+iEz5bVbuL8LuplZrgCtc1KzLe00sTogJUAgT7UAiNYfjgNp1Z9AyeEHkZJII5EjKY3iOlUA0stNVOLh8PXnkTYXPE65LoZTCrIivbrVT4oxch23gCOnX5nX5dKreOxHKp3iWYzl1HTmP4j7fWtTs12f8Aw3GW7DHIrGWJ8JyqJZUB3YgGN+ZiAasscjHMDItNLL6NSGKkp/iNg0eu/wA1XA5bTYdfu8j/AK9Mi2xp5VN9s8MlrHX7dtQqI+VVGgACgRURZGtYkWds8FI07xLE2U/qAPMXUjh6kbT6VHWq3beojrW9q55VsMI0iNNP9fGrR9FtzLjbifXsk/sXEH/kqqrJ1JJgQJj47DyFWP6O2jiC/nWri/3G/wAFbKfbuNvXqURXgmkkB4fLNdapSlSi+fpSlKIlKUoiUpSiJSlKIlKUoiUpSiJSlKIlKUoiVVcVh0xFoi4uZbniI13OogjUEToRqIFWqoS9wi6Gbu8jISSMzMpWTJXRWDCSY2gECNJNex+jqKqJggzIde17d/cuiB4Y65XOuKdlLttj3TC4vIEhXHl9Vuevh9Odb/Yvs3fe+lx07pbLBmzMhYxJUKEZtyIMxpNTHELFwNGVwynVQJLCdcsDxCNRHSOoqGx/aM5WtWbkK4hriETMMCgMQCA0nnJG0VCYe+WOUGpabN32N7jwVgNVNOzoGuBLsu62fgud8exYvYq/cBkXLtxlP5rXGK/YRWDDLUliOy9zXu2Vxy1yt8jp9tYbPB76e1afXoM2ux9mdNqmmSNeS66uLKiFkbY2u0AGeWi+pW3arFbwlyf+Vd/qrg/w1uW+H3Y0tv8AIL/eIreHNGpWp80f7hzC8LdGg8WaTOhiNY126ba/bU12RxotY/DsSApcof17bKv9tkHxrRt8CvHUhEHPMwn5LM1sWeGW7ernvSOUQn7Os/Ex5VgKiOHPavnf11KPmMckTo73uCOa7bSqf9HvF3ui9ZYlhayMpJmBczjuwegNokdM0bAAXCpmGUSsDxvVBnhdDIY3ahKUpW1aUpSlESlKURKUpREpSlESlKURKUpREpSlESlKURK43224d3GOuBYAuHON/egt9pO3QV2SuN/SFxIXsb4dkOUHrlHi/tEj4Vg9jXtLXDIqPrql9KGTRmz2uuOR8LaqLx+fDXDbuwrAA6MGBVhKsGBggivtviR6/bWDtLhXezZxGpCE2GOmhUd7b89VusvpaqOwTd6hXmPv2I+P7q8Z7MQzsD45CO6/0Ux/mT2NDpYQQbHIka9xVgXiB616/Dm61T2zqSDuN68BCxg7VqHsnJf/AJRbs+66T7XQWuITzH0Vrv8AF1G7j0mT8hrW/wBmOE3OJM4tEIluM1xwffzQEQasRkMgldxrVRPDJAg12T6LeFLYwOYMGa85doIOWIVU8iAoJHIsazk9nqemZtPcXHkPr4rmi9qJqp5bE0NHM+Q8FO8A4Bbwdru0lixzOx3YxE6aAAAAAfaZJk6Ura1oaLDRaXOLiXONyUpSlerFKUpREpSlESlKURKUpREpSlESlKURKUpRErzcuBQSSABqSTAA6k8qrHbTtsuBARYa6wzeL2UXUBmG5JIMDTYkkaA1/BdlcdxIC5i7z2rZghCPGeh7vRLR1GpBbqBXhK5X1Fn9GwbR8B2n+ytztR9IQJ/B8HmuXH8OdATv7tqNWP52wG07ihcR4W1m+tu4R3ioC6qQRbLai1I3YJkJI08UCYk9B4hiMFwS2RZQPiXXTMc1wjbPcb3EldhEkGBoSKT2e4PdxuIMks9wl7tzTwAklnPIE6hV68oBIxzJzUNXtc8hhN5DkANGj1qTuV57K9nUxHDrlq7OXEOxB5rlCorLPMNazCftFcq4jwxsJiLlkkd5ZaCQDBBAIMHdSCPtG4rp3G+36YZRYwSq/dgKHMm2AugVIMvoN5jb2q5fx3FXL11r1wy7mZGmpgACNhAA9BzqeoI5W3J0Kxq3QCNsDTdzcrrMcl/T2LgG3Ij/ABD7RPnro3bBQwwyn7D5qef7+sVrtiNNYMa9Dpz9flWwnFmQ5Wl15hiD8QWMz/rTepW6jBG9n5cxw+n3Wzh71WPsr2lfBXQwlrTkC4nUfXX88fbt0IrF+1HiX2DqCNgDy8hWfC4nrWEsYe0tcsWPdG4Sx6r9C4bELcRXQhlcAqRsQRIIrJXPfo145DHCsfC0va8m3uIPWS+3JzzroVVeaIxPLSrlTzieMPCUpStS6EpSlESlKURcW7f9osWuOZWuutoEi2qMyCFMEnKRLTrJ68hpVc4l2zxoNsPibrWlEAZiDrszsNX9WJj41eO3nBSb1y3c0W8TcsvyDe8p9CdeoYc9ub3bMq1pxDLIIP2j7wa7cNqWyExuA2mnmOPJWwUcNbRdDYAluRHH+9VNWu2GKtgWzfuNZuNOrsSGIAC5iZCGPZBiTMak1YLHaW/bSVu3O7MZ1knTqvNepC7+dc/wAzK1l9ek8xUz2e4jOa05lk0PmOTevI//AGpqaminiLbZOGoyP9r5JWCppZjcnaYbEZ5j19V07+U7ndi7adiCPEoYmV55OjcwRE7TrNbeGvZ0DW2KkiVdd9dQehHODIPMVUOz2NOHudw85Hk25+1NeXMfEaQKsGFPcXcv/TumV/NY6lfRtx5z9YCvjuLwVNO+22bs0IJsRxHrW43K5YdUslZmNeOoPA+vmoy3ibhd7d1271Tq2ZgTOzKZkA8oOm3Kqr2h41jbeJJfEXjOqMHKiBGgVYAI0mBrMner32i4WXAvWx+Mt8h76808zzHnppmNV/i2CXF4eZAI1Vuh5H01j0Ne0GIOd8V+1XOiliDg8tB3EWHgrx2B7YjH2crkC/agXBoMw5XV8jzHI+RE2h3ABJIAGpJ0AA3Jr858E4pcwd8XEOW7ZOoJ0Ye9bbqpH3Eawa7VieNpi8At+0TluNbke8p71Q6N5jWfIdDVvbUjoi/gLqHxbDPd5g6P8jzl1dX06uxQnZ3hq4vimKxVwB1sOBbnVc3sq4HVUtCOUvO4kbnbHt6uFDW7RU3BoznVU6gD3nHyB3mCKrmN4qcI9y7aOVroIdpPRRmj6wCKB0knyMh2Y4Baw1n+UsdCwM9tWH/LHusV3N06QNxI51jR1PvEIkAtf1fsVWqoZI5jSQHM5l3DaNwP+3kovg30fYnHOcRimeyjnNB1v3JHtHNpb5RmBOkZQINa/EOPqbJwuGtNhrJP40MQb1w7Mt0gmNoIk7AaDStHtP8AS1icQSuHnD2thEd6w6s3u+i7dTVZ4fxRpIcklyTmJklmMtmJ1JJJMnmT5VO0UDWvu8LZX4HUU1GZYhn+re6283+dlMXCF/2J/dUbi8QGIgHTUyCORAGvrPwrNfxvLnUdceTU+AqXGzitW9aJMito8MOQXCpAaVDbSVAJWRqYDqdfrVZOyPYi9jmDAFLIPiuEaaHVUHvNy6CDJ5HpfajsjbbhxsWlj8HBe0BuWUEsD1LgsNeZB5VyT1kbHhmuefUpiKlllYXaZZda5Fw61NhlG4kfGJH7607TV7weJyXB9V9D/hPzMfHyrLjsLkbMPZY/InUj0O/2dK7VDaPIO/Nb/CuJtZuJcXe2wYecHVfiJHxrvOHxC3EV1Mq4DKRsQRIPyNfnWy9dF+j/ALYLaBw9+5bVFGZGd1XLJ9jxHxAmSOmvKIisQg2gHjcpvCZSHmGxN810mlY7GIW4oZGVlOzKQQfMEaGslQasKUpSiJXm7cCqWOgUEn0Ak16ry6BgQRIIgjqDuKIqTx3ii42wbb21Rvatt3hJRwPCYyeZBg6gkVUuBYS1duu1+0Ge0ApzCQSSwEjZoynXoR5VfP8Ah5YiBdxAHLxWzHQS1sk+pk1q4jsDZsW7tzv8SSELE50WcqkicltZiq5LR177kvF7WuMjbuCn4qumjYY2Xz9cd6icTwvCXLiXGspmtnQhQJ0iGA0Yc4PMCt5r1lmViiFk9k5RKyIMHlUV2b4H+E3jbu3LywhYZbj8mQHcn61WI/Rza/L4n+tb+NRMWG1dRGHCQkC4Fzpx7FlP7vDIWv1yWnisRbuDK6qwkGCJ1BkEdCCJmvl7ubi5WRY8hBHQqRqpG4I1Fbn/AA6TliL/AO25/wAVef8Ah2P6Te/af/PWX4FVjRy0dPTFYDft7FQfUAk+pNYcHYs2ixUe0xbUzlncLOwJk/HpAEgPo+H9Iu/N/wDPXsdgV/L3Pm3+asfwOsAsD8l6Kin4/NRBwOG703u6t94RGbKOU6xtOsTvWK7dS2WCAKGhiBopaGXOQNM0aT0A6CtfifDjavvaW45VCBmLNzRWJ35Zqt2E7FWFOa4XveTnwc9194anRiR5V5TYZUyvLdvTI+t/yW+WWKFrXOzuLgetFR7nAGv4jAm4D3OIuMWkeHJaUXBmnlcgqOoEjerP9KXCGvYPvFJP4M3eMvIrBDtG0qDmnoG61u9qMcrQgghDJ/SgqFHwZp+HnW52WBOH11UswUHbKNCI6Zg1WWjljjlNJGPyjXy8+26jW7cUnv28uBt2C3KwsvzyMIAxHLceh/1FbAtCIiZ0jTWdI1qyduOyRwWIhB+KuS1luQ+tZY+X7sp1IMQmHthgZHkQeXUGrPBJtttvVxErZWCSP8p0+h7Fs3+ymIVC2a0+TXKtwm6PLLl8Wk85/SJqS7Bdjv5QvFnkWLUFyJGcnUWlblI1JGoEbFga+YfjF63GV2CiPAoQKRzUQJ1Gm/PSK7Zg8BbshhbUIGZnaObOZZj6ms5KqWNmydTv4KgYjhEcU4ksADc2Gn27NFksWFtqERQqqAFUAAADQAAbCshFKVFLFfm7iGCyO9v6jFfPwkr91SZcPalyACupOgB6/A1ZfpV7LWcLaXEWcytdvHP4iwJcO5jNMag7Vzay5JEkmNpJMek7VY46wOYCAuKm9lZqz/YZA1tzxJ5ZDxUxwnDrdYgkjKuaBu0bgeWo+fxqW4vetPem0UKLbVRkIIHicxpz8QPXWq+sVn/DY0Gp6feegrme8udtOOSu9DhENCf9Iz47z64BTvAO0b4C8HSTbY/jLY2cc2A2Dgag+UbGu22bodQymVYAgjYgiQR8K452P7HXMcwdpWzPifbNB1t2uvQtsNeYgdiw+HW2iogCqgCqBsABAA8gBUZO4OdcKPxfoukAb+bf5d/HkslKUrQoVKUpRFFcf4scOqlYlmjUEiIJ5EazH21AY/tI1601uUXNGuVtgQSPa5gR8atuMwKXly3FDCZE8jtIPIwT8zWiey+G/JD9pv41F1VPVSPvFJZttLLuglgY342kniqdw3iD2roufilygjRmfMCPZPhWNYO59mpk9sG62v2W/wA9S/8ANTC/kV+bfxr5/NLCfkV+bfxrmjoayMWZKAOxdD6mmkN3NJPcok9q7nJ7P9W//trwe1d4f9Sx/VP/AO6pr+amF/Ir82/jT+auE/Ip9v8AGtnutd/MOS1dLSfsKiB2tfm1n+rcf+SvB7asPyZ/Vb/NU1/NTCfkLfyr6OymE/o9r9gU91rv5/AL0TUn8Z5qi4rFNcZye7bvCxJ8QgMTAywZgQPaExyqWudo3ZYa4xAHKFnzOUA/dVmHZjCf0ez+wv8ACvVvs7hVIIw9kEbHu0kemlaPwypz/wB1r62GvitprYCBdhNtNFVOHcOuYwjLK2ubxpHS3yY+ew1nbKbzYsKihFEKoAA6AaAV7pUnR0UdK0huZOp4rhqKh0xzyA0C0ON8Ft4yy1m6PC2xGjKw9l0PJh/8MgkVxrj3Zu9gbmW7EEwl0DwXBuAR7rRJykyNYJGp7pWO/YW4pR1VlbQqwBBHQg6GpBjy03C6KKvfSki12nUeY4Fcd7G8DfGYlPD+KssHuNuPCcy2weZJAkaaSeldmrFhsMlpQltVRV2VQFUegGgrLXskhkNytVZVGpftWsNwSlKVrXGoHtxwU4zA3rSiXjMg5lkOYKJ5tBX9avzzbRgZj7f4V+pKhLfYvBC6178Htl3bMSwLDNM5lVpVTOsgDWtjZXsFmqZw3EWUrXNkaSNRbj1riXBuzGLxsdzbYqff9lOh/GNvHRdfKuj9mfoktWYfFMLzb92uloHSc0+K7qDvAM6qa6ABX2sC5zvzG68qcXmlu1nwDq17zrysOpfEQAAAAAaADQADYCvtKV4odKUpR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Картинки по запросу мальчик на са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1" name="Picture 7" descr="C:\Users\Ольга\Desktop\скачанные файлы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096344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00506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Снег да снег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Снег да снег кругом ложится,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снег на солнце серебрится.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Только ёлочка стоит,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вовсе летняя на вид.</a:t>
            </a:r>
          </a:p>
          <a:p>
            <a:r>
              <a:rPr lang="ru-RU" sz="2000" i="1" dirty="0">
                <a:solidFill>
                  <a:srgbClr val="002060"/>
                </a:solidFill>
                <a:latin typeface="Arial Black" pitchFamily="34" charset="0"/>
              </a:rPr>
              <a:t>М. Рыльский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52233" name="AutoShape 9" descr="Картинки по запросу снег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6" name="AutoShape 12" descr="Картинки по запросу ел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7" name="Picture 13" descr="C:\Users\Ольга\Desktop\скачанные файлы (6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140968"/>
            <a:ext cx="3024336" cy="317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douds17.ru/wp-content/uploads/2013/07/fon-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9" name="Picture 3" descr="C:\Users\Ольга\Desktop\скачанные файлы (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36096" y="404664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Алиса в саду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algn="ctr"/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Вот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идет Алиса в сад,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Скоро будет листопад.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Слива там и абрикос,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На скамейке  - сонный пес.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Там краса и чудеса: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Солнце, киска и роса,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У скамейки стол стоит.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Самовар на нем свистит.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Вот в песочнице песок,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Самосвал там и совок,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Рядом с ними самокат.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Ах, какой прекрасный сад!</a:t>
            </a:r>
          </a:p>
        </p:txBody>
      </p:sp>
      <p:sp>
        <p:nvSpPr>
          <p:cNvPr id="50178" name="AutoShape 2" descr="Картинки по запросу девочка в саду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0" name="Picture 4" descr="C:\Users\Ольга\Desktop\скачанные файлы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4095750"/>
            <a:ext cx="1657350" cy="2762250"/>
          </a:xfrm>
          <a:prstGeom prst="rect">
            <a:avLst/>
          </a:prstGeom>
          <a:noFill/>
        </p:spPr>
      </p:pic>
      <p:sp>
        <p:nvSpPr>
          <p:cNvPr id="4098" name="AutoShape 2" descr="data:image/jpeg;base64,/9j/4AAQSkZJRgABAQAAAQABAAD/2wCEAAkGBxQTERUTExIWFhUXGBgYGRcYGRsdFxcYFxcdHBcYGBoYHiggGBolHBgYITEhJSkrLi4uFx8zODMsNygtLisBCgoKDg0OGxAQGzQmICQ0LCwsLCwsLCwsLCw0LywsLS8sLCwsLCwsLCwsLywsLCwsLCwsLCwsLCwsLCwsLCwsNP/AABEIAMIBAwMBEQACEQEDEQH/xAAbAAACAwEBAQAAAAAAAAAAAAAEBQIDBgEAB//EAEAQAAIBAgQFAgQDBgQGAQUAAAECEQMhAAQSMQUiQVFhE3EGMoGRQqHBFCNSseHwYnKy0RUkM4KSokM0U2PC8f/EABoBAAMBAQEBAAAAAAAAAAAAAAIDBAEFAAb/xAA2EQABAwIEAwYGAwEBAQADAQABAAIRAyEEEjFBUWHwBRMicYGRMqGxwdHhFCPxQlIVM2JyBv/aAAwDAQACEQMRAD8AWepqrPU0mooYqDzFbWYllkAA/Xl2OPn3sdMH1+y54p3kphQoVhRBDkUzrK3I1CSTYbiSd8KrNiHaT9l55I3sgBUBEg7Eg7RY3Mz3tsMLIjzSzZaP4boO2oUqfqQQdZ5UB07Gd4PSDsD2xZQwj6v/AOO446BUUnABO6XwrUdjVaoq1bRpUsgHUGYLT9IjHRb2X4Ic6/yWyS6VAZI06x/alpMvpMNABOpVIIZZXSDIAgkG/i6mU24Uu7wgiCY8uCx7pN1n2rU6KVEpZp1aoOanoHQ2BcXFjuBF7xiMVx3RLHETtH3/AAlZ2xAN0LleK1EOkaS2otzXJLDqZ3ub+cSkuJ8S1lUiwRnCkzFaaNNgB8zPFgrn5iT1mRp7g9icW0sI6q+G+/JM7x0QnlXgT0CxoAVKZF6bGGmIJBNmneDG+LcT2Y74qfsvMflslOQd9VWq1BzTY6SQJKld5AuN9/HjHPOFqlmYNNkbXiSV7h9Na2dXSNa6TJIkTBKk9JkfzxV2Y2awkSEL2h7oC1NWjHTH1AdK0YcLJ8TyLUkLo5LGA8/iLGAw7bgR2H34WM7MZSo52nTXmtc1zbqylwVgkrUZY2JJMx4mAPvOOUzGVqZGVx97fhZ3AIQdLMI6xVK6wSJgifII+U/UY+iw+Kw+JphuIjMehfZIyRor6FQUgqwzXMARqMmetusX8YrqPo9n0A084G/H5IDSzOujOKVqdQ0VpMVVpDiYbUIhJ3UfN7xfHLx+Mqmi19N3hJNxb/EwUKeaISJwF0yq2Y8wJkwSDbcnyPGEUKDqT6eJqOGU3PHnbX280qrdhptF1yrW1EaXJgyognaJ1WnrYnFOPr0q9OO9t/zY/O0+RU2HY+m+zb7/AKROs1mDsAoXYDefPb2wXY3Z0uFdxBA0AM358I4LcdiiR3YEcV6sTTmohhgPofBx0O2MFSq0nVj8TRtvyKkwVd9N4aNCiFyFI0tdV4LDUWBGot9QYG23fHxhcQV9BkaRJVfDfTKn1tRa+nXJUg/KR0nDK9GrRaHPaQDeYSqdWm6ZMwp8HpilUBZjoIGoA9YuRF97/pifG4llUA0ZBgTMajX0KXhqgYYfpf2Q/wARU29WZ1LpDI3dWJAnzIjAUXmrSmIIMEdeiZiDcRcbIdssacq6P6jICg8MY1HcnYiI+vTFlOmaMl4IJFvI8fTZKa2U84TWoelUeueZVhgywAjSP3cXbVME7zGIsW6swsOHOsg6R/huq2FmUmpt1ZL+PNlc3VyqUh6dFRUDAqANTLpUkTzSGcEm4gY6lTFsLBlEGLjadbFLp1GTZXcNyIzD1USonq0oDKCImbtOyrAmT3UdcR08FVc0uGm07qZ2ELpKvr8NejyssyRDKZViegIsT0jE1ahVY6HN9rhCKRZZUpUrKXpim9EvqpmpU5NNMo1R2VSQxkUyqtbSb9LtpuqYN4fuRpBvJAHlcyd1bh6IyknVZrjOeNSs7wFmBCzpEKBadhbbpj6elUNRgeUxg8KJy1epTNQU/wAdWpqpH5G1VGup3pttcWN5E3Hz9RwLsruUHfT5qdlQiWnl9EceIF0NGGpNTAWHADp6jACADzCTIe47E9Eva7w94ZAmI94PUoHMLT4kdnjOXaSYUqFUAcpFlLQOVYke5GCbVqVKTjUdIEW3nieA280uSdUs/bqjCkvqEKoGm5CgTvI/n47Y86rU8LS7TnC0yLLUcc+KaxQCjFIX1ndvGkkQB9J+2Kqva1R9mjL80RqnZZann3LsxLVGbyS7MbAdyZtHmMQuY6q/iSllpLpG678R5ZqTqjU5qsoMxZZG5Y7AdhPib4ccPUonLUsNf158UPc+PMdFDgKUqZIqLIIsTe4Mye0/rhTn5zdOohgcZC33wkw/ZVgg8zkx+Es5bSfIDD74+p7Ny9wIM6ox4tE3W+Lk5tNX01A8f74ApwaAkTcTy1GrVCq2pm/eMiEqGAiDHXeYm5M3xCcVhqNQjc6oQWgmEVkc3TzE+k2oDckMAD25gL+MWU8RTeJYZRNeDokPHqTV2ekmlFUqGYzJexgX9vr7Y5PaWON6A03+qB0vsEmq0K2ip++lUKLIG5YgNebQCPviGnhs9F1bh80olwtKZV8nTp0iCvItM3P4ixEme40/+2IplNLQAheF0YcLUsXorpJ3BBM/9wlT9MdXtMVQKRf/AOR77/ZJokEkLueyuusBpu6BmHZgQB7G5v4w7sXLUL6NQS0ifZerC4O6CpFKNUrUQtCjSIk7mbd5wPalFwrNpUwYAEboaZaJlWcMP/MM7KFYgFVMXEkEe8fnGIMThqlANFQRIlGwy4lXZtl/aCF/EimIi4ncdDH8sdj/APz1XK97CddPRR4+lnIIXKpp3DMvYrMn7C+O/WxmGALajhzB/C5ow9SbBeyGQSARzdib/QdsIweFwtNuanBnfX/IR1HVXmHeyaDJQL4uL5sh7qF3/hwMm4AEk9IG+ODi+yMDJrPGUC5gwOvKFSwv0Wa4rkpSq1Go6Vb+kQTc6ppqEJgNMQwgiTe5B+co4lnf/wBbfDNuK6NB4jK7ZGZLiDVa81A7uVFMIASwZDDpF7yCW9zh2KNSrVI30RsIaTK0PxBkQ2WBqUjTLEKpOjUrXIkgnlMEY5Dez8ZRqd5U08/sn1SyoyNFkKOTCVjTqLOgU2hTA0v6l58FB/5YrLQ2nnJ3UZphl3IzNfDVJMutdFdXrVarONTaGFoOkmAQe29/GG1a5OHYXcSPZBiHPfSEWSnJZp6LaqQ0VBdSoAv5Gxt3wIcWkOaVyaGIe1+U6phxXjD5itRq5jSRTDBFUECXsxcEw0xYbDDK+MfVYBF12TVtZCVOHeqzVALMTHsDA/livC4jLSAKa2pAXanFaReoKFBgCTYq2oFX1ahyki4IsYIOF1sneODWwCI1HXJLynNZEZyoubfWmpDTVBr0Q4Y69OktexDWiD1BtiUufQbmiQT11smVKsCyD/4jmVNRaraw0pU0AcwA5SwgvEaTyMZ2gQcMbXiS3/rXNf56WPlopy5rXefH8/lKaOYViyKZPRRNgB1kW9t46YWabgA4peR181kzrVEWiFFQmorSQBdlIhSRPKIECT9TgcoLszdE7KC0Ftkf8N06Yqa64MqSyKjMArTNyCC3a9vGHYbEUqNQueDbTz/em/NB3gDoCt+Is9Om4VCZ0AcobaRAuzT74Gri34qCbcthz9VslyRZIgGLmZuw+UHYmTPfp0wp0HccEtrAN0/4NxlqNOpSCFi5MFG5gQItG+3Qj364ow2LdSY6k0G+hGs8lTQqZXQRK1XAOGZmmVapWUq66qlMpzLUa50uGuJJFxPnHfw2HdSvmmbmePFXOdKJz/xElKoU0uQrIr1I5E1ETN5MA9B284XWx9NlTu9+OwSXVIWVyvE/STQTNRZ1AKTLTBLN2m9hOx9/nnsOcg6oGvgQtlwHh6+gmivMyxdNMOzGW+ZTYbDra+PosO0U6LQwyOIXm33SP4l4Z6E1KdY6qjHlYTLkSzqbBLAyYsPsYMfhmN/sJ124oJINkjrrWZRlyRTQKH0rIZpaJqEmSSZMW326CR+LcaYpizeA+/FZkOhTPgmSbMD9640Um06R+Nlggt4uLDf2xX2dhGvPeHY6LKjz8JTziHDEqiPlIuGG6t/EDjs1qTazCx/+JM3kIPhXCHANStBqNExsqjYDzuT7+MT9n4b+O0zqUwkuMlEVOFiSYE7T1+/1x0hUAMrQFks3V9UrCD02cKpk+pzNAZex6x7Y4lbtFuJeKRYC2YB34SOC3KtFwb4OOsVHcDTtpm9oltRPTp+eDo4L+O/Pmk7QPqnNpXle+IaFPK1QwqBi6AOsS6xOmrCj5fwmY+URN8RdptDnh833H3XpDClWT4goZmClldpCoL2XmbmiBaPdT2OG9n40YWkQ+YJt+fJS1qfeOkJy1RNK1C3IwBHcyJFsdyt2hRo0RVebHTmpO7uhuI/E+VSm1IrV1OsatIA8XLXvjhYvtOliqLmNm/XFUBzGiFV8J5qj62ptwjFPU5QzDTJpk2JWXUwSQINtQGIMHS7lprsGYgG28209N0+jTBIKefDXFKVXMVqSekzI7EaCpZUrBXc2Oxqhp8jG4TtGu+uwPpwHTsZBvx204aqx9JoEhGfGObprQaiY1sAQGWQRquQSIDCCe4+2LO0cQGs7sfEYgRz9pU1QwIGq+WcGYVGrVCSRqVFMn5EFxf8AxE44+IdlDWu8/f8ASRVu2HddWX1XLcJUZSkiLqFnIYCZZfPaYw/G4Gq/BsbQkmcxGhMj00lWUGsaACLJZS+EQ1UvW06ZkKkgx0BMCLdsOwXZFRoHfG3AH7/hSvoNdUzkLO/GPCqaOi0IIhgVUyUOqYPWZJ84TjKdKlUhjh5cF6oBYBAcNvSUi+9x7nB0mkMghDBGqBbMkVi8zDmYtIn9cSuPiKzNDpT7JZ3LNlFo1wwILsKmglULOWAkGSIiR1E46tGphn0RTq639E2bSQlXGMkaRp1VqUqqOdBZJkjSzKWUHkhlYA6j85G8QmvgmUWFwdmbYi9x+igy0zMiUX8L8KytVar5gBipAknSqgjtq+aT1ndcVYDD0X0i6p9Y/CGGhNc58PZOlRQsSoptqUzysxMwaY5GJgAwASBv1x0H4ajTojvDIG53/P3RZ5sqclwWnVDstXRLBoSloemd9POW5D2j2OJaXZ+GxDS9h38o5eW4QuABuFZl8tRy+t68uwDFQ8SyxcKqgIT7XuJjGUMDTwxe6qOMcx5bn19AmNaBql6Zl/2cStA0hJCMCxAJJjXOqek45/8AKhvdloLRsb/NMDfDtC0Pw1kNP78L6fqrJpC4W8qQYBFun+LxjtYPChh70CMw+HgiYA3xcVpKexxY7VEXrFO7VHrCnQqPqquVJBVI2DFmgR1x83WoVa1dxY0wlioAEJTy37MzUsxudOirHKYQABSf4Y0weg2g4ViqFSk7xe+yyk5sQU6+FMxD5hV+TUhEbamU6o+y46nZIJY6UutUyugKn4lziivSap8oV4/zakMfkPtge2GOBZHP7IcPWa4mdkpzGZdKnr1KZVCNABHMIMqWHSSTE9vbHPqYGtSpB7hA+nmjbimPqEApr8NgrRLEGXY1D4BgL+QH3x9B2dhzToDNqb/j5Ln1q+Z5jZNRmhNth9/ri7u0sV720RVKtOFlsKllYlHCnqHy+5wnTVVg5gl/B/hajRjSksBAdjJ8kTZfoBiajh6VG7RfjumNatElEAYMulPC+eZ1/wDnMwvptUq+pIVRJ06F0E9gBG9scLE03vruDRKWCJK7lvh/M0hr9MOXklAwDUyS3KpPKRDXvuTvhtTs+rlBHsvNBF1OtwfMmjR/csNK6SttQIO5gwQRFxhGOw+IqNpgNkARHA/tTvpu1ARfDvhBmGquQo/h3PuYsPYYmHZVcszFwZ87eiKlQBPj9kBx3JwC0oaQIC6ll0EABVZmIVJE6VCjaZxP/wDVOIb3LLAacSBxjTjAT69JzWW9kNwnMotRTVJAE6GUw6N0KN+EGBI+VhYg7YbgMT3DzOm457KWlVyugmycN8SZipVNNKSPTRQ3rm1UGSCtOm66WqaROuySwtbTiwdrNhrqzIJMAWMcydBwjX0V5aNrws3w6gmmq9GnU0U65D64PNUiqS7GdRPqRIBEKCbtGF46lmAxA0tbr2UdZv8A2vofA+PpmJUrofoszIA3FhtjpYPHtr+GIPBGyoHKn4o4t6KFUaKrDltMCbseneJ64PH4wUGQ0+I6Iarsotqvm2d4nVD6mCs9Q8pgwz94Qj3O3XewxxGM715qP3Q0m3zPRio9MaGyuYBHRUkXuLrI2IMdNjBtjpUsHVawAom07XKa/FNFfQJKAnUgBA5vmAgddpEecdjtSkw0Cct7Ra+qmZrdAjiNFAQyHUBsywQI2giwx8w6lUBgiFcKjISHiHCmZVJhA7M0XBVVGoMY/wAWm3kTjwIbLht19JSiwjxJflqwvT9M61AJ0htKje0W0neSbbGDMee0BpOs7zpyjj0EkiTITbLUXOljqIHy6toBkwDuInbCDVj4pNrXQyWkGE6oZ1qfqVAliKVNJ+Vn5jvuYEk/1x1uzsSaFF9UjWI87p854KHz+bzCsoZ0ZmMKAo5TIMjvIEQf4sb/APUrOMmPbRMOYKVDIolRKjBatMuoIgqAWMBgohTBMwR0xPhsQx1YF7Qb9W0WQNRdfRUy2Ppi9HqvFIx6UlxVJBODsFOSSoVcrqkGII2NwbY9mEXuhLC48EpyXChS1CmIDMWgdJAEDxb88bRo0qIIboTKlf3jrrtbI6iCRJW4nodpGHnISCRpokFjtAo1slMhhI2INwfBxrslRpa7Qocj6bpGq6mUJ6mTuMEXgIRScdDco/L8Ktffv/fthDq4mysp4QxdMcpkgI8YnqVSrqNAeyZBQBtiaSVaQALLqLjSVgXWOMCJDpQGpiAAWjUepgQJ9hgoAusCt9PGSiU1TGSthQzaSjAblT/LEuMY6ph3tbqQQPZaAAQVjuJUlemUbZoH5z+mPg8Bm78EbSn1QC2CsxmsugcABisTIloWQNR7CSAD5HfHadTe4lw03XJq0Wl4OyY8PZXqkK+lrwI3J6AfpiSs8hsBpcqKL2OqQDCT8Vo11BySkSp9WoZC+u9UyDp6aUCDSdomTjrOrF1JrSC3ct39UGIBJysKI+G+DZhW9Q1PSiRykF7iCOoG+/THMrY0Yd/9eq3D4aobuMIviuQqI1KKjVSWVAKjEtLMACGJkXN/fDMNiDjXQ7UI61ANg6pVk6Z9ZwUZCrqKbnUyhAiBfRa8rq1XWbjeAIpxxqUiGzeJtrMlBWcTA0lad85Xpn09bDTYW6dDebkQcMw9TEMphry4HgSd7pb3ua6BtyTpkABJIAFyTYAdyemPsy+LlLyrPfEHGqBoOlN/UdhACdJ/ETtpHjHNxeOpGk5oMk2stDb2Sr9qNSPSQ1HanoKD5kgmSZEQZiTtA3nHzzKL6ngYLqp7wW21Wey2SNKuD6ml1BIkaWJF2UK/ziLHuRFjGMkzljz3iPLQqKm0sfOyc5WrUzLaUMPSpu+lV+Y7AICxLGe3ygneRLaeG75pLNhPPyVVQCo3wpf+0kh1IYEaakk6dCoG1G+8g29vOJm08oLYvY8Pl6qVoLTl3Tn4f4W1TLmtpK3BRyRzktp0xMqykE9Zv4w4YN9RktmxtvN49ITWsLhITdfhvNwBFEAMrwXa+kgwBo6x174qpdnVWOBtbrgnQQ2FuCMdwLxKqYXwYNko3KlTUYFxlawAGVGpTGCaShe0SYVIwZSRbRRCXJONm0BZAklyj6QONzEIMgOuqIy2WEzhb6hhOpUhMowrhAVpuFxrXwWqWfCpo04EiEQMqYGBTAFGs0DGtErHkBcpHGuXmmVMb4FEFPGI1VWa2CaEJSLiXBqVdlZw0rMFWKxqiTbc2G+AfgqDzJbc8LT58Up4KCz/AMNgUGXLqdbsupmclmVZgSxsJgwIxDjMDNLJRF5E3SntJFl34a+GPScVq0a1+VQZifxHpO8e/wBk4DAPpOz1Ndghp0A05jqvnfG6jLnK7yQ3rVDPaHOn6Rjn4gnvHTxKUTDyV9NyHDqa5dQgI1Lq1G76nElj0JvttaIjHaf2Vha7BnbeNdD7qttRzRYrC8ZDu4pVwGiGKmIBGxtbHzgpPwhIjKevdS1MRVL4RPD8waVRKryEDfML2/FPaJJ9riYOH4M5azKhNt/mtaw2ctyXx9qAtJWW4+5qVKdGYWC7TsYICz3i5g9QMcvtmoWhrBobraIzFJ3NP9pKiy+nonpquTfq0MDjhQ7LmT/DnhOfhVgHzDD5S6ge4F/5jHe7HYTTceaRVcA5HZ7hNGqjKVjUwYsI1A72LAx/U4pf2ZQcHACCTMjWfVYxuZVUvh7LhNBphpIMn5pHYjbc7RvgqXZ9Gm0gDVVsptaEVU4FRcgumqAFEnYLsO5HvjX4SkTJF1jomU0ytCnTA0oAQIB6gdgTcDxjRSDYAS+8ACv9fzg8qUai9XzGmx3xjWZroatTJYqhq5w0MU5qmV01jtOMyBeNU6L3qnb6/lj2Uar3eO0XFzAxpYgFWVxswMeDCtL12nmB3x4sK1rkXQrDocJc1UsdwVorXwOVMz3Uq1URjGgytqOEKpK0dcEWpTai6+aOPCmERrGJVNTM6jg2sgJbq2Yq1KsYAtTG1FbTzAwJYU5tQK31MLyp2YQuPBwQsvAoRngxhoErxC8KuPZUk2XamYx4MQl6Q5/hWXq1BUekpabm41QPxAGG+vbC39n0ajs7m361SC4EpvWrDTbD2MgwmOdZY34jyjmsr011awEN4CsJKsfEEz/lHfHL7T7OdWqNc0a2Sg5u6HzWTqUaTLHrJBJj51Yjmt1WdouB7TifE9kVKQzU7ge6ZTrgDKVocrV000UmSqqCe5AAOPo6dMtaAVPnS/iXDhWZGJI06p0mCwaLT0FsKxODp4gtL9l4PLdFKtw2m1L0tIC3iPwt/EPPnBvwlJ1PuossDjMojh2UWlTWmuw69STck+5xtCi2jTDG7IruKLDYYr6TICvpYByNxRVPCXFJJQuYrxhjWyoKtWEBWzJDQDfuMUNYCFBUrEOgFTNQnf74wNA0WOqFxup+pBInbGRIlec/KSFJ84q2MHa82xgpF1wi74NsbqqrxEHYdBgm0SNUbqoebBeNS++NiyYGibKNbNcoHaffGtp3lE53hhB1qhVQ0iGnY3t3w1oBJHBKcCADxVlHPMGCggnx5E4F1IEZija4g5Qr6fFh3/8A7gHYcoxXC8/HBvOPDCxZC7EzdR/4wDEb9cb/ABoSXV50U14lqBuBAn39sCaOXZKNckG67SzlwSbYx1OyBmJh11GpnTO5xopiFpxJmyJy2b7nAPpqmlX4lNkqxY9sRkTouq18WcpvUx4BODkHUqYa1qY1yrNbBZUFRtkPVzOGBihc6ELUzGGhqSXqS5y0d/54E07ytFS0IZq++GZUsuQzZjBhqVnXhX849lXs6ailaZgYnzbKzLuuNTjHg6VhbCiMan0GSZU0GBKv0CMpJhLikPcuV3gYxokqKs+Al1asCDvPTt5nFLWkFc2pVaQeKpop98NcVM0Il/NrYWEbpKBrZkAb9dvpvOHtYSUsC0n2Qhc1HKIBzG0xaPJwyAxuZ2yc1md2Vg161VdGm03t0+x/pgnObCZTpOlOUUIDbVqHKeov1HfEhJceEarpMowNJnRDsCbdL27YMQjGHcVWcvgs6L+Go/sFmMi2wvf2xvfXAWHBKFTLOoRlWDfmHXHg9riQSgOELYICDfJto1SN9rT/ALxhwqDNClfhCBKhVowAVJNua3y3jf8AvfGtdJg+iRUoQJCqWqRvPj+/vgyAdFK5nFGZWsSQN5wp7QBKQ6mSYCOq1SSdUzEdogRhAaALIXvdm8eui7mWgKOWe69RgWCSU2o6ABb03VtHOkRMz7/bAupzon08QRE6pxlcxqERiN7IK69Cvmau1qW8mLY8HRorGO4pXUrwDMzPe2KWgkpwcCEK9ecOAXOxLYuFS1TBQoS5VipfGwgzI1csWUsDuPz/AL/OcI7wAwVR3Zc2QgHpm8D69MUBwUxaVD6j7jBShWupUxbpE7iRjluJXZaAqnpjbBAlDlBsFAUcFmV1NuUIqllcKc9Y4q2okDAC6mqGEDmQSIw9gAMrn1iXCEJToXjfDi6AowyTARVKmEMjfCnHMIKdTbkdmGqGzqG19+nbDaZWuo6JdVyhJjbf8umKBUESvDDmYV+VyQG4v9oOAfVJ0VlHCotKIFowkulXMoNbqifSHg4XmKb4WqJpjGyUBqhR9Hc43MhNdV1Ett13/TGgof5AVfo2wWZaK4VTURgg4pge1yoqZaxjrgw/ihfQa4WSrM5Yg4qY9civhyCqUUjacGSFC6mQmGVpMwBmSTEdfc4ne5rTCWcO54ncpnSyR0ksPA8G39cTuqiYBXm4VzWkuHL1ViZbkiBvO17/AKWwJd4pTmU/68sb+qZcNQDE9YldDCgDVFZlOmEscrnAiyRZ+gcV0nLQUuzFHSRzTIBt08YoY6dltVmYKoAeft/XB3XIezKYVqUh1ke8fyJnAlx2WBo3T3I1UFMgRMddpH2xBVa4vkroUnMDICQZysSxkD7A/wA8X02ANsudVeS664KPt9h/tjcy8GdQtCM1aCfpiLJdX95aEn45XnQ4YhqTGqqgT6kCHU3/APts4kwAWBO2Od2k99PJAMTJPADn1OitwjcwJRvD+IO9ZkOXdFUfOxSCTsFCMZtc7RbvgsLiziRna2G7EzJ9I05glUVBlsU9QwMPN1M50IXM5rDWMUFasgHzpvbDxTULsQbhRWrBnbGls2SRUINlI5gAAz/T3xmQmyqp2AKFr15OHNZATfiKlTbrgXK+jRkSUTTzCwRF+h/3wosMqkuawKDVcEApKmI4Lorb/ljMqSahOq8tbHsqHMp/tIxmVbnCga4ONyrMyhrxsIZXox6UbXEKylTnAl0KunW4rtTKKceFQhP8LxdcbhqRtje/dKnqYZqnRoqsRG3T36+cCXkypzTa2Fc1UAgT/TCzYSUtwkgK2sBjGm6VUaAFA1hYCLfr3x4NJJlF3ggAIl6lgT4B8yY/nhDvDoqw6YzII1NTutoTc99QBX7cwx4VC0mdk1rgdEFUyLQDEm0++LKdWwDtU9olAssEj+/7tihplR4mlwUGXByBcrmwvJMGP7vgdYlaJvC8aUkef7j6dPEY2YWZZRiJbCibp4Flxmxq1gzGFFl1AqRINiO+FvaHAhwsuxTblCY5NIAAEAYnIDRlGiTUciajmP76YxoEqKq4xZLVrBmvt19sVZSG2XM70Of4tN13NIC0JJH5+cepkx4kvEBpfFLRCVHHc7xA38/XDgCvU6Y1KCEk2OHWAuqKdMk2Tehw8aNZI6W+/wCXnEbq5zZYXYo4YASVyrTAAIYGeg6Y0OkkEJlWqGCyr1YKFzn1C4rj1STJNzjwbCAuJuol8bCyV4HHivKWMWrhOPLFGcbC8uiocZlXpUxmDjMi3OVIZo4zuwmsrlqsGcOM7tdCnWa4KivXIBgb9eowxrATdLrU7S1AvmTPYH7Dp19sODG5brk1cwdZF5XMGVDHSD+I7CCbe8g4kgNJbrw5j9fT1S3Bzokxx5KihnSxrGflZR5/6at9rnANPjqDhH0B+6mLzlaeKuzWeK0yTNlJHblv/PAVsvcOfwE/KU1tZ2YA+SjT4h89ydWlZi5nlva0lx2nHPrEy8HTSePD63XRo1LCN01ztYwYMH9emLCYICqZVSWmpbMOgExSRj/5PJ/LDm1QKxB4N+pTgQ8kclZqBvhgOczsNOZ/X1XPrMyFC5vi1KiwV5GoSDFt4gdSe8AxInfAYjF06LgKhid4Me+yynRc9pLULk8+1XMHR/0FVgGsVqPKg6THQhlN9xsNyqliTVxLmsILWgTHE3+mnrrsdSkKdEZh4ifkm4r4uyqbOpxgFdhmSZVtBMLeV0HmAmKiBibUqGo6EuzVXFNNq49d8lUU174cSpPNWHMFDKmDcfTHsgdqm0XOY6WlAm5w6YVVOnJTGjltJgxbEzn5tF2aFANElEM36fl+l8Lheq1osFVowUqI3MquvTg2M4JjpF0D2wbKoJgpQwpenjMy9C9GPL0Lk41eXDjyxcxq8uY1YuY8vLmrGZgvQpTjQtBLSuGtAItePyxuWTKupYkGxVWZqFgIWPpM79+uNYA0mSiq0w8SFTm881RVSwgGLC5Um19jAHbEtakykDUvHEf8nYx52Ig/VRVC5/g6PJJ+Hu2uuSLcs/8AgFn2kRhNB/fGq4a2mDvl24jcTsudVpZY4eXNF+proIDcujE3t8pJA+sDziHDVXPotY7R4InmJMHn9kyq1oeS3/kzB4Hcdapd6rMlGpELWqIpHS7q6/8ArSP/AJYHMaraU/8AZIPo5sfIFb8JcRaI+YJT3MZ4t6RECaqpE/NeGI7fL+Zwp9Vz3UzNi4jmQJE8h+fexrolUV1YZyoBYNTpiRb8VQlRO5uPpimpXbTrFpOoEncC+m8nQcNdk+k4l0hMMzk3pqCRy7COth22/pjp4eo120HhwHBNxFMlqDqKGEMAR2IkfnitzGkQVyQ5zTZcVIJPUkknuSxN/v8AYDtifDYOjhhFMcvQaD0TK2IqVTLyrNeKoSZTMLiIuX0FBuVqOy1LCHuXqjlLNNbGU9VzcQ6yWO4IjTed56doxW0EGZXKqPaWxF+K6KsLHTBZQTKUHujLshK7EQT1uPvH6Ya0i44KpjCI5qzJ05wL3Lq4WjuUycR16YmBlW1qgaFxXi/88eIlQZryo6sbCCVzGrFwjHl5c041ehe0Y9KyF0Upx7Mtyqz9jOMzre7VTZfBByEsVT0owQKEiFDTjVi4yHpjx0ssXFQ+xwpviGZtjv58/wAooO64U72jfx/TBCu282I164c0OQq2lQfdPcX/ADETjH1JFgD5mPsVZQeRYoStkCpJdbQWmZiLE9DaQfriarjQxrhVb4SJMXtvz+SdUoh11nKFc+pXamxKIEmLgglwSPEoD98cNmODHOrC4jK7/wDYXAd//Wh9xwUT6RdIHn+vJK+EcaCZfS1mpqYnqTHKfNj9Mc6nVfSf4OIPz/FjyK17W1GHNtPXvojs7mtGRyhEalfm32pyhn26e+KT2i402MZq2Y+31ugOHaG5zvr6f5ZD5jjAbM0dAladTVA3N4I+67+fOJaVU06gquHwxA5CIHsnVP8AwOiU/wArnAuaqJWY6mFJiO50sdCj/uA9lGLWYgU6s1Zl0E21/wDLRynjGl9UTNYTmvSqGbcosATtG8QDBnz0x9DRqvc4ua3lc++gPQVbAXCFSKMfNAGwM7nt74sNbL8dlDiMPlMqlY1FZuJJnoJtb2xO3El1Qsbtry4W+3RmLAAvKJxQzI5oOvqlkEFO6bCcQOeu6XABH04jCc0lIc6yFzLm4BscPpkalc+s46BC/s8CenfthhrZTfT6fpSGjIlD5lTq32UnzEx/vhgrAOy8pRsw5jMhMxlYF+oI/In9MDXxIAB4g9fJWUcOjclTGm2wCj7LP64VSrhwLuEdfNdEuDGwFYhlon8IaOtyR/thgqS6OShdLjJVlRiTJ6W94EY8wg6afVY6d1CDhyC69GPLFJVOPSFsFXU6J64AuRhqsakBjJRQF6msY0leAVhOBWrwx5aq6iYIFCQqGp4YClkKBTHswWZVV6d9QB2iNp+h9/yxJUDg/vKYPMcfffnyGyMREFcr81ls4E7ib9I6g4nxX93hpyHtuNj5cwd9vVE0ZddEuqFkcVqchIIqoshlYQdWj5WMTNpMgjtjnh7mzXExo4Cxad5Gny5pgA0GqJz1eKYeVYEWJ2YMIEkbi8/SYtgsZUe2mKlnM8rxod7/ACI4JjHxYrEcKMVqqqxTUsEWiZcwY+oiIuN8fPOee7aQeXnolMFykvFctpqLqG5VjBEWBBM9tJOHUicphJdLTHFE1auqkEmbsB/3bR7mDhTWkPkclpMthS+GctJVlIXmVZJ2gTbzJ/uMFiCZ+a2kC4ymeRq/82apBbSQZccsaVO3W3+IdsebVDGtcb3m95PP1umAeNbnMVStBWJ3iNA5nZtoPWSbmQBvMY77KjqNPNVMcANT1y9CVQ11rJflcsyTqg1XJO5Y00NgNbX6bdz2GADK2bKD/Y/abtbuSST6cT7Iiy3NJs5xBMvXcuwghdmLNKlyQREiVYeOTEzsQabnU6I0O5mSLb6318gdFIKeZ8HdeyHFV9NbA735h17MJH1/LHRogNYGh+ic+gAUzo1aqzp8x1xEaxBsUjOZTVc+8f0wTcSQdV5xsonNnrA8nFP81o1U3cvc6G39FYM4bQfy+33wzv2PCFoqNMJa9RvWMH/4niesEGPphLcW3MWk6Ax+PT6QqW0yCotnGdaBUzJp3G0VUZG+qz+eJ2Yova0E6R87H2+6oJgCFJM2yU60mCC9zt+6VUU/90DHn4nIxwGt/kIHugvui6TN60dPSpyR/ma3ubfTzip2IGfKLyB9dPX6ShAumOsk7YupvAEIXEk6KwC0mwG5PTBmqAta0lLslXZqobVyESViyg2Qf5jv98cHA4/EYjEucD/Xw4cPU6ld/HYTD4bDBpHj48ePoNAnSuOgx3c0rhqLHBBywqONzrIXRjcy8uFsaCsJXNWNleXSceleQmZrhFLH7dz0A8zgK2IbRpmo/QIqNF1aoKbdShsnmi0hlAK9jIv09xiLs7HDGMJeyIMbGVX2hg24VzQx+ab8wiHfsYxe6mQP6zHzHt+IXPzzqqqrKYDWbcH9Qf0++I3Yqi9/c1jkeNPy06dQQiyECW3CT5niBWqpUBp5W0/Kw6R/iuIHvjjVsYG4gzckZXgaOH/oc422iEYBgR6IappqaqbGVfmpsDdY6CZmInbafrzaVZrQ6kb6wQY/0fMbFNIzHXVZziNR6bMxLaAmlYJN7ABr3HMSDvyb3uDWtcI3lKcSJKBqZs+rBgDeV6MZGoRttBiJB22IYGQ23XWyXm8Sryubl3JIRhpBAttZisdTC+JJODeIAi8yvB113KZ0jUYChY0jqqyJVe24NrkzJN8A+mDCxroTrhmVaozB50sQQJ5jYG/kwYH+KcB4czY6CeGl1loKGbUPqAGhYWmgNmI/ET2A69hMbYNtdrq4dls3bWY4nmd9homNkaX2C7k88WpsxPOZaPxPayIov4+g6mcdLA4wOe/M6C67jMW2a387DS90xuYWcIPzWMq8P0o1TMqoljoQuod+5aWhQARMSenkc9lS/gPqBupA00/GddvNMcpq0CKdKOlwbT3Ook/XF1F4yD8LTiahvI9gtvUddwQB79+v9z+eJ3OuU0gTZA18+qv3BiLgCdQB/sf74HPssgEqutUDubEhGEDcEFRqU9je3v5xNiB3jIHXL8Lp9l4ltCsZsDaeHW6lQzCkFVJInkPS1wO0g9MHhqp7uCdPpsvdrNpitmZEnWOO/uk2czZbMsCCAKT6WAk6iUPN2MKQR74895guPEde2q5M+L0SngPE3p1aVIyVpurDyAdvaCMG1wb/AGD268kDHxATPjHHv2ipURU0Kx6Tde//AKknphr6gec/yTHVA4kBO+F8QAzItI9NSzG1xq2nwwAHnG0q2juutkxnxQntTPo8mnfwpXfcxJucVmrN2/JUVaLmOyvEedkM+ZZwVgCbGPI8728YW+u6o1zPQqeNDCVcQ41RyKJ6i1IZjEKDLCJZjIAsRA8GBbBUH92MrNB8+arw+ErYt0N24lXcJ+LstmDpWppYmAjwrEnaLw30JxU3EuK3FdmYihd7bcRcJ0Kt4/vocN/kqEshS9TBDEhDlK4K2CGJaggqLVPvhgxDY1WLtPMg7df9p/XG9+07rdFE1xJE9AcF37eK8RaUBxaWUKrBTMgztHXz7eMc7tE9+wUw6ATJngP2n4aq6g7vG6xHuqErpTGk5hZuYdkBN7noTfFOHqUqLAymbDyQ1BXxLzUcCT1wRFeqQsgautiBPtNvvHvgMRjTSbmbb0IHykfL1SQybFBU+IU6gBBIYXIuGWe/8Nwb9xjmV+0KNdodWZ4huNxuBuOIN4OpglMawt+EpFx/iXpkJpUwCQwEEwJExtYb9CMRVC2rYAGIhwsSOfMIXOIsly8QLLqBsSpUjdGkGfcXPn3E4mFPK7LusFQm6pGaVyAyRIK6NQAI6gE309u8L2GD7stvPOeutV4nihKubpLVM0WIJgw5B5hB3F+gw5rHObYpctzafNVVcmgIqhjylZVyAGKmRzjaR3AHkHBNeSCwjjp1siyj2V3D8yjEn0VFgYLvA68xJ8EmRgKrS0RPXJCCJNvmihmzBKqSDqOqQYsdW25MsJP8bHC+6PxddD7QmZt014ZUl9bz6YABA7Hb21EfW84meNgF0+ynUxWz1DEC08erovh2e9anVKEUxJKkfNc6RE2iAT72OKabhRpljjG/MnYTrlG/7Xsbixiqxc3QWB48/VKcxwgO+qu7O/SjT+VABP7x3i0b7TvebkKzWNhunH/P2oHMBmbovK5caBJQHsWWR2HKgBt1/nvi6i/wWnf6pTgZt18lDhHGgtR6ZYqA50fNEk/KYmQSLTcTve0lQOBJF9VtN8GEq45n0BOpmDMGH7smYLHTINj1uCMOw73tJLR1wXSwGDr4h0sbI46AL3wz8S6KvpuGdW3mJBmzE2MAfaLYyrRsXfJUYrsirhKbqrntIG1/wtWmfVZMRzQZ2IMEsAfxTG2+4ucRh1sw/wBXNDpGiXZjJVFqepKcqt+8qOEBBMACTBO1x2jqMMZSLwQLSePVtoGiFzC0kutabpFUeajuRBEiSbEKCTtbpHm1heSFgGm61+DrNp9+5sN426+SZ8AQMaZpg6nJUkkWWIB5rAFtcW2nfq9rHRlaksFxCcZ7IEZlg0BtIDMNokgwJgWi/mMLq08jg07KgZmPzN1ClkEgzoILEQQDIUAibjcwb+fGPNa5rZ46W2VmPxbsU9riCBGnPeFDM8bqftAoOk30htdwsapjTchB3xQ7Nlk7dX4qr/5bTg/5Jq3A0j0iZRPxHwtM1Q9NiVNiDvpYfi026E23vjQ6HKDC4k4apnA4g31H6WR4P8KsmZp1P2ldKAvbUKhClgIUTa1zPXDmvB1/S6dbtTvqJp5YnnZbinxEGG1/wgRJmRp5ouomwJsSInbDAzNTLg4SPVc0UfCbo2lmQyz7j6qYNj5n7YTUY+mRO6nqUy25VhqcpMzA/TGZjISo3UnzIAkDoTPtjWukwtDgdAkmeqn9nB1soBA5ZkwzKACOsAGMBiC8sOVdPs19KnXBqiRfXQefVtVZkOKFaQapLqEOosNjJ6xq2F8PpvtJvZTVf7KpFMWJsNuSsynFqFdmCNMLeQwiDvJAnc3HbAl4MDZHi8DXw4DqrMsm2n5KyvxPw+ua+umgqqQDVpnSVa0B1BIIYiBKwRbvicvaSQ7Ub/4rsBjKdJndl0EaOE6HbTY7FX/CNFkOmoXAggJUBphCG5lRZIf5hzC0YFzmyQ8D1Mgjl+FN2hWZVeMoE8R/15/hT47XFCsHglTYwNRF4IYKylOnRp3gxOFvwjQyNjpy5da8VzneEgndV1alJytQ3UEHXvoI/C45XWZ6g74jawtloseHHyWWJlLMkAGKKKaiQY1dN1Ks3zSSNwIn7sqXGafX9daJIiYEImtwms3Npc0ApLsXYgqr85AJsZsY7Dxg2ViRA1nr8rO5rQXajUbW4cfVZnO5nWPWUBZLGB0UsSY/OPpiljcrsiA/GVOnWWzGIbSGXwoP/wCqiPK4wtNwNuvqiGkorhlIgGVDKUbWT0DRzDsRuOlzhdR0m2uyt7P7Oq4vO5sADjYdQn/DOFGosrVL1DOpDqUgBRIEtpNyT3M7DcC4moMtMyY0+vntCSxggNm8nU291QtTS/7zQFkhiuorqEqoAUfvCJ2MAyYG2FuZAyjXqfJC10JZV4++XqNSWioAjQGkSscrNBBkjTbpthzcIyoMxMkr6LB9k0KtEVO8InkIBRvBuKtX1rSptrjUzK1MEbzpDAzfqT7nGVaLGEE6cPyuZjsDUwj4kEHQg/kW90fk6bBACzmJF6gmxPYYqpFmQW+S5h8/mp0+FqUZ/WZpqQVkhKYMnnDzzTIYLZRubDG1sH/V3oiZ8ovufZV/xv68wKy/F+CMalNhXQqQZLN8vOxJE2a5Ox3m+MDxS8ETobXXTwPaAwdM03id7JzwLJJSQhlipBIrLMMGJsx7dL/S+1dOph8TSNN3hdx+/wCkqtihiHOBkA7TsuZviP4hTb0y66QxklQurmOxMG3kYiwhZSxAe3QT+P2l9mYN2IqOY0wQCRN55T66qGf4yKjG5ainyapgJHMAszAMiBBgjDMfSzVZYfIfhS4hpD4PlCGqZtalNU+VWZncKZZQDpAYmdO3npa+JDTNN0qyr2g7+G3DA+ZmbbDlw9ETnPTmmcu1RQirMSG1sBOxvEKOmKaYAvKr7FxeHol1N4Hi3P0T39kU5YVRmA1U3dHJ1n/CO5iB7ahheIoNINQOGh65qDHPpPqudSsNAALK7J8TriotRg5CmzMpCwRfQIAgADbfHhii8gudJGg/SXNUw5wMDkp1M1TfM+tUSXgpK7CdyWsbdv6YRXqPeJaefmrakUcrHGQ4ZuQK7xPN0qrBaTFAgkkTJY2H2E/+QxM11XNLzddjBUMO6m52UEaaQI1P2QPDagplQ2moypy6iZhxYkA3gAmDi51YsaARM87fIr56rl79zqQhs29kH6KOYYzD1DCiIDEzeeUEDbtOAYSX34J57oYeR8c/JOcq4NNXVyNU8rWYENF7kwek3IGOhWIyscDM68VHVpz4s0yr/wBrZQb3Ftpk4VILoUzy5rFmc/8AE2ZXNNT0LpchUQjo3KCCLyT73tjwEGAvq8H2Xg6+BFYkhwBLiOOpBB4Jw3qU2AqUyQsvpMgNpXT567jz5xTTIzXHEXXz48LhO4n0UaWeEiV0oLlVkjSRELJvdiPrhFVwk2j6BE0OqPimLnQK34Z4XTXUVqTqYGHMEU11aASBtf3P0xBicRkIBFon3XRxFatjCBUN2yI+p9YVXEmBc1Kdc6RYIF1IWFmZG1WB6iItPnCXva8XBn2hcis1oPhP3HXFErnRUpkVGQndTqVSrDrcyD+kjrjzHPiCfLrqUIMid0DxulrUM559zpAYNYzBB5dW0E2JETEnS8Ezv90FUSOaz+SpCnqCMdRXUUI0mDMFRB1Dedrk2GDquzQXDlO3XUpQsJCqQoVJUESRAN0PKSyweh0n2O3csLHb/vofMITGWVps1xNBlKTGfxKoDMAGLk80XKTSBKmSSBfElMuzOpj1643XQpY0Moh7WgSCI1jX8LJPQU0+VIFpUGVgg/Kex83vi3xB0k9c1zaljm/xULlYUtH+XVEEmbkjZRqNvbBh8mPdYx7XEgJrwLLvUq6EGpgh1tqAGkgAxIvcrfa474ynh3VzDfP/AE/bVW9nVatN7jT3BB8kNUrEBlYElSSZAIJBg2khgAD3E3wvuQH38uiswjaQrtbX+GYKnwzOCQwGthUXQWAMllJaxF5CxPYWwVRoZ5DbZdDtalhaVYNww01vNztedtV3i+Sp1a4ZtQPICF+RQy9GJkwZ/wB8ZSqlrPCIHXWqTSxeKw48JgGToI4cONtkXk+FZejSA11P3rc7PpUHQDpRlBnTqvEifMWb3oqSDqBbLG/XomV6tTFNzPOnCy0OVTKBFBSmxAgs7VFYkbkqoIF9otEWGw7dD+OabY+6QaFEpA1Cp+9LVNRUsFAa8EEkpMC4F+8b4+eqVC9wG0nXiSqKNEVcMapdBadOOn3KacQoU2RfTolaqka1mxABI0mZB8T2A6YWKgBgSD5yPRQagDSNeJVHB8sUIqO50h4ZZPIrHmiZiPvGE1ajnAgL6tnZeENLwXkSDOsfTgULx7N5Y60FLMBSQwLlYBn5/m1BD+W4gyDXSo1YDg4EjWNfI8/8XDztouzUpDhcdcDzWcNRRRVZudJHXa2pYsTP+kYu7tzqsjgpH3OYo/O8aqVEpUGNNgv/AEyFAPKoULIiwBkgie98a6pVqju3j4eSB1R9WGHbf6JnwmiArFwGYhrK5ALEDTPLtvbz5wLGNAgqjDBlMeJoJ5z9JTDgHDCrS9SVmdjJtcMNUNcAz3+oIuw7HtI0VFau2rVFXIAbSBpbRG0eM5lldajCGsoZVlRF/kI79e22JP8A59KBa44H8rzsU8ggbrvB8kNX7yr80gtYQCCDI/EZg74tbTEiDopmtHql/HsuKaOaVUNV1sgRTdVJiR9CIPSTGJqjDnAcLcV1OzW0hVb3zxl3BNjGk8brOrRaUYKabaVVQCJOkc9VyvTUSI3PWNsX13Uy0GLALKuNLWvptg5jJO3IAHh/mid08otFWipLqY5gWZmnmEA8o1SBuTt2x7D4RlamK1SzT5aefNQGnBuj8vXIVS0a5GqNtTXIHSxJFu2+OZVMyG6AwPL/ABKsNEbVQk7yRce56n8/vjabyB7D5whcwEyhsxlQ9VCaYLoJBgSGI6H3APuThtIlxhupKax74LGnXUcUfTolaijMM+kAwjExBGwvEQNsD2n/ACqQDGD1mfZPoUqTXTU1+SE49WoFQaKwbgQemloAHe4P2xz8L35c51QnLpe59U7EubSLXUxBF5iB6cboLNZJkpLrFtKsSGExpO+nrvuNsdB7Q10OGoA+i59Qd4ZJkm9uJ19fkgeIn9nARm9OowkaxIC3kMQIk94G31xMwNfJFxyK62HwXetmpThrdcsBxJ4zr6bpF++E+m7hGvrpsSAehbSTK33vvMyMUeDcX4HrVcPF0mUapFIkt5iCPPT33RGQzWZKwylo7CTOxIAN/p0nvhdSnT1G6nAenmRyGpCKyqu+lZHqL/Fp2hCIMEgg+0Ync4N0Pr+fpzTGstdB5bL0VKBC01KZcyVBZ1WVB0iNJmBMX674Nz3O9LflAMthyRuXpUTlKi1WeUzKAQJbRKhgCRpB52MHq3UDGMZ/Z3h0jQbm/wBAEdCi3+PDtnRPXG6WZnJSfTWSwBY6f/jEgQQLsdIEx1PbDWOMFy7+Ar4KnXIcwENYQJvnfIjkPsLohk15caTdQNQL/vNIA9O3UaSLCfOwwnMGviNd4tz8lwsX2XiXOa6i2QYvpMDabEAyLalVNwL13/5NXbYRUAUJKjXBJuJAvvc4qrV6VJo8Wv74f4mfxqpeWMbljWTp6qGb4QaUesCuolpBkjSuwjvI8+0YRTrh/wAGyfh8NTp1GtxOl9Dv6LQ8G4utGmJGpUYkRoJBIBaTI1ESI+l8IfSc8yN+SPD4gNbDhIGkR80o4xmkamK0c5cksCJDNLQBM2H2tO+DpU3TlC+kxlf+nuqIzkiwF45nrVLHz1SpSAb/AKVMkhT8oLH5rCREQIO89rWsOQZRfr7r5L+6g0tc25n5eSf0GV1DACCBu0n64OjIYBPUrqnHYTan8gk3EKdSmWipSPNqETquYg2md5JEfoh2QvuD9lxGuyiCl2a4rUWGLlbLdTA+URt3k/nhjKLTYBfVdj4bAOpE1BmMCZ2Mmw02hN8pmlr0vTpCo9crqZ5IvNyQYWAW7Edz1xdWOBpUrtkn3nz/AApn08ZhbsBAkwAZH105lZqpmWNEaX0U9Z09SzCSCv3Y2iPOMZRAdJF1xYDQkteuSUUtEc07QGu35QY7k4tHhmEYAcmeVzIpgBQNRAu3zXHWL9PyxM4lxkr0LefChpsgB0PXBZtJMFUsF1LIDLGomLiR5xBiHEHcD7omZL5p5RxR+ayop09SuYUtOsjURqCgAKPmJMQY6bbY6DaU0ySfE34h9ISjnaRIs7Qod+LUIEEFwTIn+G8BSN+nNIvgC2ya0gXIQFXiekkLzL36yAAYBAIEgmMAUJibJx/w+l+zCswAJpmoamsqnONS6jBFioUKDMzYwMUmk1wDXN5yrxh2mnLheNT1zWPq5qVZlbqqBT+JV6e2n1Ce8nteMtzPyxb6ftc+RKbiupGqmRpIBJCn+KeaV5ViN+kdMS93VdYhxAPMgeW0os7iITM5hRpJcEALHQa1mf0/LExLyDDTefZIOIpT8Q9wicrX1NIgg8tu5iBOwP8AXGlwa0yeadTPeXbfb181dxMvSZWYFDDDp3AP8icHhMSWPLmagb8SEdSaMOcQPVB0cuwWEYuPnVjJYAbrfppEiOinGmuahBfqEvvO8AMqvLhXphWeNTiCfw6dU+2wP2wp5NNpyifui79tVzW1HiBbyCOzeUVV/cvrksW6G4Iie4mPoMTU6z3Rnbw69OKZV7ukRkffzGnmOKhWVaiLXdlYqdKqyEvBcKIkRAB+seL3CiymCGEeV569bLTjajmkZzfUCwPt+EJlUKgOKcEE6VIAA1AtYWkSy/bCqn9oyvPqktqQ7MblW8TzLVoCgzfYWOmQdNpBBAttBMXthNCi1pM69dcltWs54AQ1SlpomCwJBgRGwF16N38g/c3fFdTVD4SEpz9GcvSYRyKBIsQFgXBvtG3+2GNd/YQp3/CDwQtLME5dqZYmSHPcuQw+8t/LGuB7y2iCTlIRPAkYI9WeYoeb8RgBbAXvcn3OMquh4Atfr8J1F5BLxvOt+Wi1vwnxSjRoehVnnD2aSXBGmAgU3gsNM31HFOGqtaXCPP6cLrpdnUa7/FS1bBmYjgb6AJPwSu1BGVSYUkgTcSNUMVEydQOkbSfrFXoMe4O3Kq7T7RqGv3mzoItAO0jfUWnzhUZ7NqTpquC2oQJHUCdp0CxEEbjpvh2Gw8nwW5n7rmVD3rnAGevkuiqlRRCsqsxkiSAvqLMGAPlsDGMfmBMDT8IGVmBwFSw5DrrZDcX4alTMKlNiaQWdj5JmO/U72xja7mslwuu3R7ZpYSk6lhruJuY2jY7xt1MuFcPFYKHjSCd2hJtFliTEAAdB5MjVqmmCB+1ym4h1cClA11339ZMmeM8loKPCKaDSiiATsCRvfqes9cU0cQ4sBd18lj6LWuiUDwf4gFJHpLQUsuskWEkXg233M+DiTF4Fz65fmsbcY8k/DYxtOlkyyRw09errL5mmrO0ooEAhY5RJ+W+wsIPTTOOixpa0CfXdc41TnLm+E8uaa5TIvRBqU6iLyN6gNj8xU0yoEgmF2wJpipJcNL66EflU/wAzEhozVCY2N7JXVypDIumR2N+XSYA7CVH/ALd8NbVkzO3XySaJL6mV3mkNTI6i9TVsI1eVChjA7zPjrGKxWGUDifrMKinGaNjp5LuXyMrr7KIaJiIGo97wAOp8A4EPk5efQ62V9MBwLeZ+qqy1atRcOpblMgzJEHqes9QbETOGwNQlVMMYstE/xBVzNMq7BgSrE6RqGk2UHeJAmT+VsFWxVV4LXfRQNoMpmRqgaGSGoFSZv1kfUnfE5qEiE6VdmMyokn3P274ECVioZq4DaGPpQCUk6WYEmCNrEdACCPbDWGWwSrGU5aROuyFoF9CnSdAAAPiOY/8AdG5i1vOPGFznQGkAG/CE2Gdb0pSodIMMhiRq89QT13uInobcRUa3KDokue9lH+p1hyv16LuQp1KhVEQseiqLx4A6D9MQ1HBgly5DKDqjiGCSnOV4tVWMsxZVD6WVFAeZv9jcnwZxJ/DZVf3jRJOkkwuhh6+IGXCuOVoMHKBm469HzRNTM09VRauYqMd6cqjP+IFag2B6xAs4PU4yrhq1LLkaL63PEeukcfJdDGdwAXVXuuLWmftvpYILJ8ZqioGZzJPW6mLXH8PTwCcNdTbFlwaNeq2pJPvoo1s8TpCjQVmSCTMMTe28Eg+RgA3wko6tYuqZQI58dfyurm3VjBaNURtIJkD7/pjQ1papnuqZzG+30TGlmmfTDQQR3uQRIBHUmfe2Mgaqvv3iMp5HmU2o1FOnUDsASGiSPwyL7dR/XCXtmTqq6WIJgO9+ahVZUg0wAAykk333Bi7CJEHzhJN52+ioLghsxUV7EgHVKkydB2YctyB83sJ6X2kQ45SYCIFpPiWYrVakMok6GKyoJUkM0lTGxG0b6vMYpdTY10zK9jaHdQWuBkTbb6qhs2RWCsIMAKBuCSvLO+k9PDY8GyyQpJMoiglUqytIB1AkrCqCLe4FrG0GLDC3ZQQVrc26fUVRdJ1HVbV01RZQfJ0nwL22InLvDbT6KtlXIwtG8SYv5A7SiM3mxVapqamrFZWBAXSmgFuuiNjBJjDi8vdm20/AHV1r2uqMzu+EGBwG8ff1WbdaaVBTUh6iyXqemsJMwo1HfoSZJO2HAuyZhYHaev0pgTTMMPmUxFf0yjFdThLan6E9zEQL2PbqQcJubk7rJvJS6hVb1Giok2lV6RAiwuYkWI+gsCcAWiQUsaxKZZSqiIs6iwHzGxImTp6T5H1wl5dJi09eaZmEXTKlW9QaxJBJuZHXp47eI3x0KBcKYHX0WGXGYSWkrq4dQLgxIBNnE+Y0sPsfqyrTaTlcdymNLheE1ztIOksUkjoDM9Ab+dsSMeWOLRfq6eQCJS/M6nJQmWFNmPQ2K6YJ+lvGPF4a4uGmnXkkuuYVTE1jTpsWo6hLEqZBVRBE9G0mANiTjKVRrHZtdtUyk51J7XObGuoPBLHRKqCkqgVDKu9pVQZIHglgx7wvbDRUc0hx0tH0HXmgZiDLLafZD59YphSwVFZhpAvKcq2IEgAi5MzUO2KKD/EQBJ4+fXsF0cJVDpG8m/qqaCkxpVjJgcu5PQRMmxt4xXnA1V/etBgleq8PLGKcB5gmYA7+CRbfCu/bEu0UzstWI1W0+G/gkGkamZrPqg8g5YEReZJMdscWv2qc5bRiBubynswLRGaTPySn4i+F1o1l9OszC3K0SINoK7kibdN+uKsHj3V2EvaBw58fRS4qlTowAb2TbK5SmU9IRAkTYDrJH3OLHVxTjiVhrQse/DoJp9p5dzE2gbm0TGCfWdm0sgqYVlen31OplIsQZFwprwvQtpMEWiZJAaG8D+uD7ybLj1XVLnylG0HVdLDWKhM6lIUKtwdAW8m/sNsA5pNnXbwWscxjA9oOcmZ0A8gOuCsbh76pkSBcn5m3DnTEkGY8ie+POnL4eHkiwrmUqmZ9+f1PND0uGkVxKgLEETJMkiZG8b79I64SXEUzeT9ArsRiaVWh3bQTJGu3zPqmlTIBGDEnSSYgi1+o/ELjbv8ATEr62ZsDXr2K5hw4a7MN0PSQfu5IkF1bqYJbfoe2FOe7xRyW5BIKLyKSA0cy8sj8RgapnwYiO5x51SBB5+yHu7lwT/g/CTVUMGRb2tJHaBMCZB7xGJ6uNyvyASfZXYPsrvqfeF0a2An/ACddF3ilFqAMstrEfgYGNw3ynfbG0a3emRbbn9rJtbBuoN4jyt66wlnFFNUJoYCT/wCQm8AiSYk7XwTczXHN1+vopnNnRJ6KErpLyw3KyJjrJG+GnKHTFkpoPFCZvMN6ZGog6uVZM8t28QLCRuW8ThjWtzSNEDjayopZ0ugBbVsAzySrDY7yJBIkEER4MsLA10/II5U8hWIQ8xLWbTJ1aYIkd76Rf+M2wD2tzSdNEDTYo+ohVTcgnaZYAzYzA7iLTtE2wrwudbTroo3BMuG5X09YqMGAg3JlYAgkC4JMkW84W8ucRkt1t9PkmNZBuq3zqBAEAImyU2VUAvBbSw1E+ZmOnRpY+TJXi8GyksMxYhVIWBIEKVJ3N57xcfnC5hsTqZWQN16rlQIIa+slyzCQoBhVMAJzX1RKwOptoryDby634LSRsqc1UhJZkWYANmc2sFRZjp83iek5TBLoN9+jxQAE6pxw0q1JWNO5HU3MGJuMW0wQ2JTBB1Cu4inMWEXP53H69MJzzLXqlzUKYlmmCACZvNwCSCekAE/X3WXyAfRBIVFDOrQripVpywU7AWAIvB7npY/yE9ak+rTLWm0jbr8JmHrso1Mz2yeKs4x8Stmh6VJLlgAIuSL6R/CLapPY7RgKeEFM95UO3p+07EYw4n+iiNeOp39EvpcJfL1h6iEl9OgC/YHY9yN7bfR76zHsttqo3YKrSeA4a6ddBXZ7gVdEgr6ZY3cKjMNR+VYPKdjIMkxbuVHF0+81mBppPXBOFCrQGZwt1wSXPUHp6xSYKmoIpaZgWeq5PzsSSqLtEnpOLhVa6zvM8+XlxWfyWj4h1+FMVCRyqiUnBZRzFzFhHUxeDZcYx7WznudOuaSytrn30+cpgjVaeo+s4pqQILQDKTyiTpG/X6CMSkUXi7QXcY6nrVUU8dUbTIzFS4XWo1YWq7yxB5QbxsJiYkb28xhdbvWmWiw6sl4U0arz37jePL1Oqd5nLUtfJUKpA54vzbQelo6RcTuMTtrPaDIki4HlyVVUYfvQ1roG529Cj81k6CqSj7XMkbk9fy++FMxdZzwIkH0hPrYWiynmnyvMpU9FdIHewEWmxEewAH37Y6jK9p8vwuaWiEHRyqBlMcugEH62/mMOGIJYQdVjWCIUqeXhpJk8pJY3sIgD6C/kY9/I8M+yUGQZKFysRViQWadJvGgAwBEqxBHe3tiOq5ziD8/O3qAhpgNmF5s3UViNEdRtDA/wk2kSZ/zDxgBTEAz+l7M4HRG5bgWUqUvVqZgoTflKqqkNsQwNwTfzhBxVdrywN00sTK6NLAUKlIPL/PQR7qvIJR1VfVrMgDlVgABiABJJESZ2thjy/wAJAm0pWHpYZxcKr9DbYEcdNeSmczoBelUBQgxykHrzGOUifHX2OPZBUAzi+6EVO4fNB1vb9fJGVzrBDOGUrN2HKSPwwZKxO3SN8HTa2l8IhBVqVKp/sdI9Psspl6fpOyh+Vp5CCAzAAkrsCbjeDv2jFDjmaDuNxwUwsq6GeAJKu3kGRcWAMb9ridryDjz6WYQUJMXCGrVlZw5+a4HeCZgqY7i6/XuDaxzWFo066ugN2lBCjZtJPt5J23/ucPzaStabeiLpOoaR84GmbmB10qN/drW+uElpLY2WCzUXmM+CAzuQNxF4I7TYGOwJ37AYWyjlsEYvqpV09QpTLQqwWpgW5rc8mJm/Von6605QXb8T9uoWkyFoBkuVVWoFpxLBYDk97yRYAdN2MG2FBzTzTg0REquuyvJ1Kqr/AIS8gdQSYJt1n7wcA22uu3BCYIt+UsXQzs7M4gz2WBc2AvJ07SdrCZw0ggQOurpQAReT4kGM0aWlALs3LInckAuw1E26k38j3EDK91/p9kZeRpstHwyrUNJT6SXnZYEajESMUU2DKL/RMZUcRMfJdHzsOkkx0mDiZwkNnifuqXJau48hP9L4m/5I5qfdL+KGad72Xf8Ayof5kn64oB8Q8kFTRZnO2Rj1kGfbRH8z98V0/iHXFTuJBPWyMy2cqF6bGo5YCmASxkc3QzhL2NyuEWv9E19aoajXFxmG7lbTP1mK05Y/jO53CrB/M/fHJoNEuMcPuu52mTlYoZKirNzKDBtIBiEtE9sU5iH2O32UWGY10yNwlvxL/wDU0/KGfMFYnvhuDJcwzxH3Rdqsa17MojX7IOogOY0kDTq26f8ATp9MOeYZbq5UAGquakq6dKgc5FgBYdLYSSSL8EBAAsqMvUP7sSYhLT/mwcAuPqhB8SY5dR+8t0H+ingAbD1+pVH/AD1yVtZjqpCfxt/pOBHwu64Jm4UeHGUSf/x/6f6n749Us4xzQ09vRCcXP7j/ALj/AKMHQ+LrigqaeqV8SY65kz6sT1jth1HT0SiUbSvVAO3pvbpy01K/YkkeScLPwH0+pRu+L0VldQNcCIR9vengaRJAniPutZoUBXPzDpqW3TZcNaNPI/dLV9FR6dW34AfqC0H3sPtjXfEEbevcrN5PMOK4Ado0AxJidUfytix7R3cxulzb1X1PPZGn6FP92l1vyi/Id7Xx842o+dT0V9JUoU+6ByjTgP8AyV89zaCNh+A/UswJ94A+2O80mfQ/RfPP0KCfYeGWPHNH8sG3U+v0ShqUZSUc5i4LR4u3+w+2Fbe32QjQ9boJtmPfVPmAY+2GcPREdut04ylFYnSLtUmwvppkr9iAR7YSHHOBPD6pzBYInODSxC2ADQBYD/p9B/mb7nvidhkSeviQnVIeIVm9V+Y22ubc3T7YuptGUdbJLj42jmoOxFQgGAIiOkgTgo8K12q9l6zaK7ajK0gQZMgmZIPTGPaMzRG6b/0tjwViA0GLz9ycc2sTmC2ktTkD+7H1/mcUUvhVI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6" name="Picture 14" descr="http://www.gandex.ru/upl/oboi/g307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35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95936" y="188640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Соня-соня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Соня очень любит спать.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Соней Соню стали звать.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Соня-соня спит весь день.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Погулять ей даже лень.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Посмотри-ка, Сонюшка: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на дворе-то солнышко.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 М. </a:t>
            </a:r>
            <a:r>
              <a:rPr lang="ru-RU" sz="2400" i="1" dirty="0" err="1">
                <a:solidFill>
                  <a:srgbClr val="002060"/>
                </a:solidFill>
                <a:latin typeface="Arial Black" pitchFamily="34" charset="0"/>
              </a:rPr>
              <a:t>Лепилина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9158" name="Picture 6" descr="https://encrypted-tbn1.gstatic.com/images?q=tbn:ANd9GcQq4OrJORUKWrXtG4V0cVBzXhtFr4uksRVB5V6fZcw-ejlD5Xq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9"/>
            <a:ext cx="6061296" cy="3717032"/>
          </a:xfrm>
          <a:prstGeom prst="rect">
            <a:avLst/>
          </a:prstGeom>
          <a:noFill/>
        </p:spPr>
      </p:pic>
      <p:sp>
        <p:nvSpPr>
          <p:cNvPr id="49160" name="AutoShape 8" descr="data:image/jpeg;base64,/9j/4AAQSkZJRgABAQAAAQABAAD/2wCEAAkGBxQSEhUUEhQWFRUWFxgVFxgXGBcXGRgUGBcaFxcXFBUYHCggGBwlHBcXITEiJSktLi4uGB8zODMtNygtLisBCgoKDg0OGxAQGy8kICYsLCwsLCwsLCwvLCwsNCwsLCwsLCwsLCwsLCwsLCwsLCwsLCwsLCwsLCwsLCwsLCwsLP/AABEIALcBEwMBEQACEQEDEQH/xAAbAAACAwEBAQAAAAAAAAAAAAADBAECBQYAB//EADgQAAIBAwMDAwIEBAYDAAMAAAECEQADIQQSMQVBURMiYTJxBoGRoRRCscEVI1LR4fBicvEHM0P/xAAaAQACAwEBAAAAAAAAAAAAAAACAwABBAUG/8QANBEAAQQABAMFCAMBAQEBAQAAAQACAxEEEiExQVHwEyJhcZEFMoGhscHR4RQj8QZCUjMV/9oADAMBAAIRAxEAPwBvp3Vbln6DFeqkgbJ7y8bFPJF7hW9pvxOGjfj/AL2rE7B17q3M9oX74W1puqWnC7Wy2ADzPisroXtuwt8eJjfVHdaFvPFIK1DXZGUGgKYEVGoSiBRQ1CjUk1FFU3KulVrwu1KUtEW5Q0rtHVqAhErVSi5f8euRpiBwSob7TiPziuj7OA7Vc32q4iDTmFxP4W6a97UDYQvpxcJM8AjAjuZ/rXWxczY49eOi42ChdLKMpqtV9Cv9fRX9OGJEAkDEntXEbhXFuZd5+NY1+TX0V+pasNadA4V2UgZII3SAcZGaqKMh4cRoEU0gLC0GiR9Un+D2v7FW4AFVdoIIJYjHbAHGOcUzG9nmJbuUnAGXIA8aBdNFYF0VNRRBcUQVIRo1SgVFFNRRStUoiB6GkVqd9SlLUh6qlEO9fA5NE1hKEuA3Qj7s0WyrdA1WpRILkCTA+9GxjnbIJJGM95JN1FXB2GSKb2LmnvJH8hrwcmq5zUdfu2C6XkycoRxnsT9q3NwrJKLD5rmOxksRLZBrwWFqeoW7iuGtDc0kNPB+K2Nhc0ijoueZmkOtup48lhtap1IMyZAo0teiooj277DufP50stBUsjVdT+Hep3Hcb2gAEAR9Vc/Ewsa3QLrYLEyOeA46fVdn2rlLuqsVapSDVK0QVStUurVhU5UQVZVBEWqRIqNQkKwVN+6Qp28wYnie0xVNaCRajiQ01uvlHV+pXtQxNwnH8okKI+P716SGGOIU31XkZ8TJM63+nAIfT9fc05YpCsYBJEkAGSIPnE/arkiZKBm2VRTvhJLdCj6DqhV2diTgmDkFyRP2kFs0EkILQB0EUWILXFxP+9Wl9NaW7ehn9JWP1HhR2E/bGaY4ljNBZCWwNkkpxyg8eS+vaKyttFRAAqgAR/WvMSOLnFx3XsI2NY0NbsExQI16oogXTRtVFKu9MAQEqoapSq0ZFJoSQiFrM6b1AtvV5V1Zva2PbOCPIjvWiWKqLdllgnLra7QgnTwTmn1auJVgf+KU5hbuE9krXCwVNzWKvLD9agjcdgoZWjcrJ6r+IVtIHALSYA4/WtMOEL3UseIx4iYHAXawOmdZOpv7LykqwKgJjb3knmPma2y4cQx5mHbmubDinYibLKLB5cF22ksi2oUHA81yHuLjZXejYGNyhct+NbwKbRI7giIJ8Gc/pXRwLSHWuT7UeMuXX7deSyfw5f1L/wCWghVH1bYjx9604lsTe8d+SyYR07u4zby2R9d+Gbzruu3pIOJz7e5mcfagjxkYNNamSYCYjM92v2SXUunWrKxvliBiJP8AsKdFK+Q3WizTwMiFZtVz7IZ4rXostooqIU1pdgktPx4+SaW/NwRNy8V1XS+j2LhlSrRyOcfINc6XESs30XXw2EgkNg2t/SdIt2iWVYJ+cfpxWJ8736Erpx4WOI20Jx2pQCeShh6ukNq4aqpFasDVK1dWqlajZV2pShhUVKAaiik1FF650200nYsnkwJNQTPGloXYeJ1nKNVh9b/DCXChUbYYB9uJTz9xWyDGubYPw81z8V7OY8tLdNda5Lj+r9Iaw5ByswrYyO0iunDO2VoPFcXE4Z0LyDtwKSVKcSsy+jfhHWzYRTJIBjBjaDtGeDXCxsf9hIXp/Zstwtad/tst71KxZV0bUl6lK0B3owEBKGVmitVSPatUDnIgEcClolkdR0dy5eWIFvadzQCd3ZRmYjmtUUjGsN72ss0b3yCvdrVMW9EgQKFEAYBH+9AZHF12miJoblrRI/4JbAf6m3EmCxxu5C+BTv5LyR4JH8SMA7m/HmuZ6h+FrhTcrMWB+hmkAT/Ka6EWNYHUR8VypfZsmS2k3yJ+iD0boOpViVhCv+qYJ7AwMj+lFPioSKOqVh8FiQ626Vz6/wAW1rFv3EKsfTuEQFUiO0x5PPPasjDEx1jULfKJ5G07Q8guY1tq8iravNAksR3yYyfBroRmNxL2BciYSxgRyGuPiu+6RpVS0oAAwCYM5jz3rjTPLnklekw0TWRgALM/F1lzaOw+J8x3itGCc0P1WT2k1xi7q4RtK+Gc4kd5P3ArsZ27NXny01ZW5e1tpzuYIxPJ2nJj/wBqyNie0ULWx80TzmcAT5ftZWi6Rcugso9o5JmPygZrRJOxho7rNFh5JAXNGgS6pTCUhdR+G9ZZtglzDjgnx4Fc7FRyOPd2XXwE0MYJedUa5+Iz6ywQLcwe8jyDQDB9w80Z9pHtR/8AK2rOtW59JBrK6Ms3XRZM2T3SrzFCjRFeqIRAq4ahpFaur1VIrRkuUJCIFXBBqlauqChJV0renVWrpZGr6ulp9kjdjBwBPzWpmHc9ubgsUuLZE/JeqH13X3LVsMNoMxBz+lFh4mvdRQY3EPijDhVritfrGukl8mutHGGaBedmndKbco6XZRriq4JBMYMf/auZzg0lqrDtY6QNeLtfQNFoksJtQR38n964kkjpHW5eqhhZA3K0Ihu0OVHmU+rVZVeZV3zV0qu0VaFEjq1AQjRRQlWrVSiqVq7US9yVIgSO5nj8u9MFEITYOytINVsrUIsVCbVAUkOtatbabmEwR8H8qdBGXuyhZ8VK2JmYhcnp3fV6gFmCopHtPJXuAYg/rXTcGwRaCyuIxzsXNZNAcPBdnhRjgVydSV6DRoWR1bqltQyvIx+v2rVDC8kELBicVG0Frl89a4QZBruAAheaS5o1F9S0nR/RI2MSgn2n55+9edfiO0HeGq9VDhOxIynTkk+pfhpLjlxILchY5/1QabFjHMblSJ/ZrJHF40vl9Vhdf6F/DhCG3BjBnmckQPEVtw2K7UkEUuZjcF/HDSDdoHT+iXbvuAAH/kYn7AZopcSxmh+SXBgpZRYGnintEW014C6YWP8Ay/YjB/5pL6mj7m60Ql2GmAl2+K6wgH6SD9q5uo3Xe0OyEVNFaClXNRRWFRWrhqGldoiXKohEHJhLtAWow5GS7QFqK0n1Lptu9tLgYM/f4J8U2KZ8dgJE+GjmrONlyX4jukOyBiyYgYIBjgV08K0FodWq4PtB5Dyy7b9FhRWxcxG0rlGDDBBkfeheMwoo43Fjg4bhdhouoer/ADgkcgVypIsnBehhxPajfVNOaWFoJVPWosqrOrI81RCIOtO2hSSntTK0spgRN1DStQ1yrAUtVFyaulVrxNRWk9Sh3KwaAJkefFNYRRBCS8EuBBoD5ogvSOaHKjzArhPxJ1M3GKK0oD+prs4WHIMxGq8z7QxRlfkB7oWfoNc1pTtAmQQSJp8kQeRaywzmIGlu2vxRKe9c948fFYzgu9oV0W+1O7ThqsDWaku+6Tg4ntW1jA1tLmSSl781pTUMWMnmmNAAoJZcXGygbKO1S+j6H8Rq8DaSx7Dt9zXCkwZbrei9LD7SbJTa1Vuo9SuWyCLfsPcH+3iqihY8VeqPEYqSI2G6c1gazU6h2V3UELJAgHB7+T9xW1jImggFcqWXEvcHOG3DwXYdIuB7SMQBIBiuVOC15C9Bhn54mu8E/csq0blVo4kAx9ppIc5uxTXMa73ha8bCyTAk81MxqleUXaDf04jFE15QuaCkmU05KIKrVqlM1KUtQF3AwRP61LrdUO9sVkajqtyzcCOgOCZB7fbtxWpsDJG5gVgkxkkMmRzfG7Wtp9YIBYFZ81mdHyW5kwrXRMtphcglmI8AwPzjJpefJwTTGJNSdFS/o7Sjc1sMVyDtk4q2yPOgKB8MQ7zm3XgsLqdrTuhYAW3jdEQZPGPBrZE6ZrgCbGy5WJZhXsLgMp38dVi6Zd7jcJn8prY85W6LmR/2SDNr91taRUskqoB47iZzM/l2rI8ukFldKLJAS0ftXudRDKdmSOZxQiGj3kbsWHN7iWsdUUxux2/5pjoCNkqPGNPvaLc05URkZ4rG7MuowtHFaG8UilqsKj36INVF4Qxemryoc6KpoSjCKsdqEolb06q1KQrunBFE19KnNBCyeqtcQAWl3E9u/wDUVphDHHvGlixJlYP6xa4zWdMuIu91gHI85nBHY/711o5mOOUFeclw0jG53CgUmBTVnXiKii9tqWoqstXapV2VdqLvdJ0YIV2wSDOea4r8QXA2vRQYQRkVRWtftEqR+lZmuorpvGZtLP0pO1gFAKyox8f0p76sG91ljJLSANRop6NrAB6RQqVH5HPaqnj/APd3amEmFdnloj0WwLlZcq3Wri9Q5VdqwcVVK1BtirsqqSesZUBJ7U2MFxoJUrmsaSVzy9aBB3IVPbM/2recMRVG1yR7QaQcwrkshNZcDMVaN3j5/pWoxtIAIXOGIkDiWmrTei6bfvEMCB/5MZx47k0qSaKMZT6BaIcNiJiHg/Erp9LoWBJcq3iFgd55J7RXOfKP/Oi7ccLge+QfgnrVnbxiOw4pJda0BtbI1AiS+o6dbuZdFJ4mMx96Nsz27FJkw8UhtzQSsHrvRVQb7ftPMdsSTHg9/wAq3YfEud3XLk47AsYO0j08PwudWQ27vM1vNVS44JDsylif1qtERJVAnmitUBzVADNWhG61NHr2QEFiR2zP6TWZ8TXGwF0IcS+MUTajR9RY3ALjQv6D8zUkhAZbRqrhxbzKBIaC6WwilQwaQczXPcSDRC7cYaW5gbCVua1Q0FoA8+e35U0RkjZIdO0OomgnLV8xOIPiklouloa81aIutHFUY0QlGyhuoLMSJ8VOxNWqM7bq9Vl9U6t6cyRJ4Hf47VphgzrFicYIrs68FzWt17X9oeBBOfv5roRxCOyFw5sS6eg/1SLW4+ftTgVmIpN9O6U96dkY8mP0xSpZ2x1mT8PhXzkhnDmgXNOykqRBHINGHgiwlOY5pykaob2qIFAQqbKu1S+loRNefK9a0i7RjeoMqb2o4IPp7jxFHdBCO8Ue3pgskZoC8lPawNQXoghJVkNQhWCigUCJVa6RVhtqi+kn1b32yAciD/xTYe67VZsV3ozR1C5zVWS3Az3roMdlXGlaXnQKtvTFILLgwRjt8VZeHWAVTYzHTnBdX0zTIoLgQz5P27CuZM9x7vALvYeJjbeBqVoKKQtKmKpReqKL01FFk9a1QAgj7Ge/HFasOwk2FgxswaKK5V7Y7V0wV58tA2VdlXalKPTqWplQ2t0QKHKqFKu1VJtdIhUFmjyO/wCX6UrtHAkALSIYy0FxXtZfIG22x2+JqRtBOZw1VzSFoyRk0ltRYUKDuk9xz/amNeSapJkjaGg3Z4rQ6L1TZ7XPtjE0jEQZtW7rXgsYGdx+yL1DqykRbG5zgYJ/ahiw7t3aBNnxrKqPUpJOhapzv2EHBBJUf3kU04qBoy2sn8HFvdny673YT9n8OXHtn1IV9xIJO4xHGMRMmkuxjGv7uy1M9myyR/2aOvz0RdD0pLCt6pUsD+QERGfOaGSd0pGTZMgwbIGntSCb+SMdPYb3qFmMgx/SaDPK3ulMMeHf3wB8fws5tcUPsgKOAIx5+9P7IO97dYTiiw0yqQL+qDHdtG6Z4/7NG1hAq9EqScOOehaRvZMxH7Cnt0WR5s2k35poSCVsL1gj+aspw4PBbxi3DimrPXfJBpbsKntx9HUrX0vUdwkRHwayPhrRdCLEZhYWjb1YidwpBjN7LYJRV2r+qrDmhykIhI1wQHHijCWXJX/EdvINN7G9kj+Xl3CRuaxi0/tThG0ClkdiHl1qLWoIHEknvNQsBUbMQOaXKmmWEmirSwyDxj8qrQ6I7eNQVq6LWE8wO1ZpIwNl0IMQXbrUt3J4NZiKW4OB2Vw5oaRWvXQYMVbatU660SFrqIGG+rvTjCTqFkbimjuu3Q9brEYERM0UcbgbS58RG4VusV7ArYHLlOjCH6VXmQ5V70qmZTKqNaqw5UWIRtUeZBlU3PtUCJxsIPoknAk0WYBLyknRe1GhuL9SMPyx+tRsrHbFXJBIz3mkJVrZpoKQQVvfhHSkXC5UxEBvB71hx0gLcoK6vsmI9oXkcKtdfNcpd9emooqvaU8gGPIBqw4jZCWtO4S+p6dauGWQE8Twf1FMZM9mgKVJhopDbmgpT/ALURBGZmc/afFM/lyXaz//AM6DLVJHq/RVRdycDt+2KfBiS405ZMZgWMZnYufvW4Fbmlcd4oLIuDJrUNliJSgU01WrKDVKWjW3YcE0JAKgcRsmE1jjuaWY2lEJnjin9N1hl5pL8O0rRHjXtWxo+ug4NZH4UjZdGH2k06FaQdLgrPTmLdmjkCDc0ccUYk5pToK2QDao7SstLwt1LUAV0tSQDVF2iNrbIBTp6XP0PHeKR29e8Fq/iX7jkZNC6RtYGeZ/qKEytduE1sD4/dPmrJqio90AjmqLAdkQmLR3kF+rHgCjGHHFIdjuACzWSTNaAa0WEgk2venUtVSnbVWrUC3V2qAVhbqrRhqg2amZXkCG1ieBRByAx3stHp/SM7nj4HP61nlxHBq24fBUcz06baWzhQJ7gDNKtz+K2ZY49hSrd1qwQSJ5AqNjKjp2jQlVfpVp8sufIJH9KsYh7dAUD8HDIbcNU4lsKIHFKJLjZWgANFBeN2plUzKVvVRapmCJvFVSu1O6pSlqJqKWg6lZUg9xRMNGwlyDM0griuqptJFdiE5tV5PGAsJasQiti59qU0pqF6YGEoq6M+KEyBF2ZV/4Q+KrtAp2ZUfwxqZ0OQr38NUzochUegRV5gUJaUexfdODQOY1yYyZ7DoVs6PrHZqxyYfkupB7S4OWojq/FZiHNXSa9kgsLxsxUzKFlKNlXaqlddQyiAYocgO6MSuaKCFc1TnuaIMaEt88h4oME0eiTqV4WqmZTKibKG0VUp9OpaurVhbqrRBqn0qlosqj06lqqUFalq1KDtUKtvJammvbhWZ7aXRikzBMhaXaahanSo4hlB/3omSOabBQSRMkFOFpZX2naMDgePtTCMwtLDspyhDGqElZkiKLszVoO3beW9VcmqRkqA1SkOZFSaEowUzbpZTArzQorQ9QsqaJpooJBbSuF6pdliOa7ULaC8bi5MzyFm+nWm1jpdPa0A8VzTKV6RuFajroR4oDKU0YYKToh4qu1Khw7eSo3Tx4ohMUt2FB4KP8OHir7ZD/AAxyQ26Z8VYnSzgkC50ujE6Q/AoLdNNGJgs7sE4KLaOhxVktchY2SI2Fo6bqPZqzvh4hdGHG8Hp5WB4pJsLaCHahVZKlqiFUW6u0OVT6dS1MqkW6q1A1W9OqtFlVglVaINVtlS1dL22paulUrV2qpVK1LVEKFQTmrJ5KgBeqdsXVQAfvSXNLja2RvawUjl/FLpOzclZWqqRZkO7cXuRRNDktz2cShaAKN3y3NHLZpLgyDNXNEulBzQjMUxzmDdBOpXsKPI5JM7OAV7mpEe3mhDDeqt0wruoQ1Z8UfZhL/kFSNd5FV2Sn8kcQs7qPUmAMGJrRFAOKwYvHOA0K5t13GugNAvPkFxR002OKAyLS2A1sust2K5ZcvUtjKMunoC9MEav6IHNKfO1gtxAHijESrKeRWM+1cKN5B6o+xPJR6yeRSD7cwYv+z6q+xPJQ+qtASzAAZM9qpvtzCONZ/qo6MNFlXm2QDIg8Z5+1bBj4SMweEHZNKq9hT3p7cWw6ghLdh2lL3OnTxWps6yvwd7JS700+KaJwsj8E7kl/TZDiaZma5ZskkR0Rk1XYigMfJObiuBWzprawCIPzWN5ddFdmFjMoI18Vd9Op7VQeQidCx2tJd9PH2pgfazuhynwQ9tFaVSmKpXSmKiulBFS1KUFau1VKvpnxUtTKVb+GM4qs4RdiSaCldGZAPHxUMmmisYcl1OTH8MAPbg/Of1pecndaOxDR3Uu2nduT/wAUwPaNlnMUrt1VtA3wasShAcK/gqNpmHarzgoDC9u4Xhbq8yHKrelVZkWRe9OqtXlVWt0Vqi1L3hFG3VIk0FrC1Ll2gVuYMoXDmeZH0Fp6fpBUFnIAAmayS4poXWw/sxzdXrh+qfiI+q+1yADAHwBXlZcdPI8uYaHBaszho3ZfS7vUlBhc/wBqRjf+hZHbYm2eZ2/K7DY7QburcnnHxg15zEe3MXPpmy+Sd2YaUo+q5kMPv3+x71znZ5DbjZ9VM4HCkBrhH8wGcEnBExn5qZW1sqtw4qoukNMz8D5757TRACtPVS9bVL2q2gkgePJg4gj7+Kpsd6Whe8DUhLjU5CsGEtAkjPEfbPkeaaW92weCXmF5SFN224YkOZnAxH5/rVxT5QK0UdEc12jrrbiDLmRycgR5iK1t9oYge44gKZaGp1V9P1bUKCzw6jwPg8QTj5rZH7axDSBmvwPQQ04CyNFpr1q3w4jjPbM/7fuK62H/AOiB/wD1ZXkb/CpzWJkWrVwe0gzmu3hvakM3uO+Gx9FnkwTHDZQulZPpNbi9rt1nGHki1YUVNWRhhQmMcCmNxTho8I5vTwaDLzT+1v3ShbaK0ul6Kiql6KtSl6KpSlWKtVSYR6WQtDXBGoU5eqKKJqKWpqKL1RReqKIV233omlJkZxQhborS8igirQ0hviiCB1ALG190sdq1riAGpXGxUpkORiNoemRk80Mk96BaMJgA3vO3XP8A41/EZxYs+4nB28k+BXmvaGKDrjadB7x+35XRkeT3GrL034Ktsoa6T6hy0E4PjHjj8q8u/wBpyZj2fu8FrZgW5Rm3XYaddwJGP+R/vXGk0dW62s7wsJRr7srMpkgwR2ABM57jH7VYa1rgCkZnuaSEUXA9o7TiMfrAI8ZH7Gp7j9U3R8eiWN0D/ScRkD5kT4PijIcSh0ASquHNt1YHaD7QQMQcR3NMNtBaQl0HFrgdkxYKtblWIEDJ+0c0t9tfqmMpzbBSGl6eVYqczneO+SM9uKe6YOFjTwWaODK4g+qZII2gjAMifIB5j4obBBo7p+WqVtTeXeR9RA4AIM+BHI5/UULGOy3sqe5uat1X1gAm4EDJIJ+nH7CiDSSaUzgAZv8AFLr6iiUxPYxGBwRRNOQ7oHND26hAY3LYLFiWBBJA2ym7P/sY/pTmljiKH+pTg5gLidfTRaWk6rdT6mkQCd3AESYIHEER3ma2w+08RDo02OR1+qYAeJWtpurpcUEgift+X3rqxf8ARhpqZleI1+RV9m14tPWSjiUYH7Gu7h/aEE47jgfDj6JBw43CJtIrVYKrKRupAqldLxWrtVSiKlqqUAVFAEQXPiqypnaVwU+t8VWVTtVT1DPxV5UPaG9UUEUNFNBarA1SJQzRV0qLgFHqVKVZwqkzVoCbUCoq2VWq0JSWrlvauZp0dDUrn4oueMkepKnTaAWxuaPJntVST35JuFwIibbt1yn4h/EpdvQ0oLscSv8Av2HzXn8d7SGUhhpvF3PwCaXF5yRoXR+jLp5uO2+83fgKPCA/17/tXjsVjHTnI0U0fPzW+DDiIWdStBboIncB9yKU3QVSfumL6EoYaJUrHcTxHzn96Q1wDtQqc0luh4JOzqQrKu/AkEdw0yWJ7CDTHR5gTX+cktj8pDb/AN5qiaVGSCwYKSuCQDndBXhjk5xM8VHSOa7Tj18FbYmlup2SOlvFFz/mLJEgDABIEqPsTJpz2hztNClMcWt11CLpilxZhcfS2QO4G04ngfn9qB+Zh4+SNga8WvLqBPpke45IWDI55BABxkfPxmFprPenipnF5K18EtrdWUIghlyJLBdsGCMSZGM02OMO4UUqSQt22+iO2oW4LRWR7yIJ+4IbPdowD3peVzHOzcuq+CMuDw0t59X8UW7f3BjtPtMkicAGME4UwO3NUxuWhfRROfmBNICdQYXVU5AEuQCe5gfkM/8ARTnQjJmG6WJSH5TtxTTXDeXchEdyscg89vz/ACpIHZmimG5BbULQXSVIdyTJAEQuGIO0xmP/ALTJKu2jRBESQQ46/tWfRW4ULMnHjGTPMRViZ2tqOibpSUa4bRGyYUkbSB3xJYcmWH7U6hINUguMZ7vA7fv4q6a66qq0BASSIbnvt2g4/biqETC+gdR1uoZJWtDth5/Klr9P/E7EDcJGRJ7kZiJ8f0rbF7RxmHNB2Ycna/PdNbMHbjmt/TdWttA4J/PjnjxIrsYf/ooHD+4Fp9R67+oTMlnRPI4PBmu5HPHILY4HyKDKrbaZamRQUq7Q5FUpV2qyrwSparLaLtFDadlCr6YqWUORqBrtVasoXusEUck/9zQueGiyVRDGiyvm3VP/AMnuLrCxZVramJaZaO8g4H5Vzzjzeg0SDKOC6v8ACX4tt65Y2m3cH8hMyPKHuK1wYhsngeSJkofodCukNaEzZUZ/Gauksv5aoDWicscUWYAaJBifIe9ssvX/AIm09j2J/m3P9Fv3GfkjA/OufifaMUW5spzMjBTBZ8Fz+ubU6vN1vQtc+mpBYj/yM4/evL4z212hyt1+n7TP48kmrzQ5KNO1qyCtsBcSx7kYUFj3+quM/tZjmeb64LQ3JGKbohtqd8zyOOORlR98E0QZl2VZs26GbSsSZAk9nA/aaIOcNPsqoHVatlgXdW9w9pUgRjgSTkkEH8orG8nKCPG01oGYg/Bczr7jWL5AWGbOAcz48/8AFdKJoliBJ0XMkzQyaDdU0mja6rDUewAxlYIMgiOIJxPkfeifK1hBj1+KuNjpARJpXgmEvvZ+pxdXaBP0FSvwAd0yCM5pTmMk2GU+v+cinh749zY9FR3a0GgPDA3EDCUAxIVhyBMbWAyasNEhF1yNb+njzF6IbMYO+uovb4H7GtUzoA4BIG1YPvMYKiAVTspgkiexpcmUmtzy/J5+NJkeYa8Of65KL+l3KpHpklgRgNEAgD3ZInyJkVGyUSDf05dclHMBaDop6TrVsl/W2oGYHjElQSAM/t8GqxETpa7PWvyqgkbHefSyrNrIBjaVJkQZhWAIDheOR57x4qCKzrv9/DoInSUNNvt4oXSNMH3EtDTH+oFgZmRE+e3fxR4mQtoVol4ePPZtNMCS6IRuhgEgCRsP0iMGcx8UthAyucNOaa4E21u/JMdFtqdOA4lgpwcMN31AgxHNBO4iY1t+NkeHYDCL6vdSlkbSo3LGVYwcggjI7H+9TO68xrXSlXZiqF+ab1JF20PbMKSV7/IDDg8ilse6N9XxTHgSR7cFkW1sAFQ0NmN26VYyuBH3n+tbg6W7Iv8AHX+LGBCBlB9eaT0LKpEEzJjbLENyog/UJnt5o5Mx/fJLjyjX6aoVxriFV2iWB2mce7G7cD2oqY/UHzSiHsIBGpuvjx+C1LH4gCbSHJTIBOSWEdxmM96z/wAd4OmjvDSlrbiQ2tdF0On67Aw08x3kjmPitEXtXHQ6Zr81ozMI0T+n64DgxI5EwR4kHjv+ldBn/SSNH9kd+I6KsNB0tMjq6eD+UH+lbGf9Lhj7zXD0/KhjKNb1yHv+uP610Yva+Dk2kA89PqgyHkijUL/qH61rGJhOzx6hVSkX1/1D9aMSMOxHqpYXJ/8A5K0dy/plWzLEOGKKAZjjJOM+PNIxVFm6TMLGi+Zv+GNUF3Cy8yBkiZJ7qDgfPFctz423mIA81mDZP/ldR+Bek6rTaktethbewyQyt7sRAUk+f1NXFjMNA7O94ofH6IosNKH3S7251b/TbYn5Kr/erk/6TBt92z8PytnYu5JG91DUEEj07fOYNw4zx7RP61zpf+oN1FH6ohA6tT91mam16kevcu3vKg7VxzKJHxyTXLn9r4ufd1BX2LP/AFZVPUW2oFtQgEnCwABz9yMcee3bDTnnvG0eYNGgpIXdfLSBIAgzxMGD9XJ9uBPPnnQ2LSjv11+kky6pfbvgO5AyE2ndHYCBEwQT3GMxRXl1A80HvaEpLUvtugOMgyShWC0wgM4BAieSc05guO2/P5/pJe6ngH5fL9qjat7J9NrkFcRtUx3GfsaLs2yd8DfxVGYxnKTt4LaXXs0i6JjmMBSuGaT2nt81gMLRqzq+C3CQnR3XNA1PWbNy4mxjgFT7Y8QSWH5/b70bMLKxhzD5pLsRG6QZSq9d1LNbxb32yVbeGBIAwwCjPM1eFjaH+9TuVeimJe4t0bY52g29YC1wlQobCH3PIMfzAGe+Dx8RRmKg0A7b7D5dWgY+y4njtuVVnLABEZSqh9oO6D7tszjxP7eaug0243el7cugqJze6KrWvXoq17UAi56jEHuhxLKDGQeTHHeKpsZGXKNOfmre8EOzH4eSuNEzDNxXEBtphGEEFQSsETLSYj7VDK1h92jtz38/h+1fZucBbgePI/JTqLWnYAXW2KC3tDyTAAAZu0QOfPPaqa6YG4xZNcET2REU80B4pbRWdPuZCSwLqACQCJ93Kn3R+X1ZFHK+ag4CjR68EmJsOYtJvUdePVp2w7kuE9ikyrlQxBn2yuCZgjv3wKU8NFF2p4i68+aexztQ3Tkd/wAJM39jEXrktvBNxViOSZXkHnjzTgzOAY26VsSlZ8rqe7W96QtTrnRgLUXHcbl2pEiD7wDOcnBGI8UccTazP0A01PyQPmLXZWak8h81PRb99X2ERgsLbFgZBJMAcnjn5opuyy2NrFkdfRVh3yh2UjnQK1uhahmvXUaQFIgAEZZYZciP5ZjmseNY1rQ5vVdbrThXlznB3D78E07pvdJUEkAiAJDiAd3n3d/mlNzZQ7hX0TDlzFvWqRt6T1S8iLiH6l90sJAlRwBFaDKIwOR4FJbHnJvccVm9UZVtqCu29gksSRt+ptyHET4HPatEOZzybtvgB8ikTZQ0Xo7o7fpJaZ1ggC3vLBxbj3Hn2+BzMfbxTng3xqqvh14pLSK4Xe3FOeyG2sy7vpUkllJiO09p+0Urv6WL5nmmU2jRq9hyV31JTHuDAAOx4mYEkncDkZB+I70IZm8uA60Vlxbpx49bqE/EG1lViCg2mTnuR7mUfVgHxUODsEjfXryVjFUQDt1vXFaA/EKxKyAD5xzgEZIPfx96zfwnbFaDim8Fa110sVzE+SSs+BEcSBnH947CAA6ddfFRuIuteuvgmrWrcgjcCRPaASBIByY/9hIpZY0bWB11SYHOI3664o2h6tPPZtpwx9w5lo/r80EsBGx4XuijmB38kUdVg/DKGU+Z/wDH7f0NB/GsXyNFF29H6KL2sYoxWSe4HKqVMY5B47efFW2NocAf9QukOUkJW1q3YGHQwPrDYzhQRA5+DTTEwHY+X16KWJHuGhHn9Ev/AB+0n2j2sB7mYgAqe6/bvxBo+xsfDrdL7bKdeB66KlrgNxisIVTBWSpX/U0HE+JkBZqBpDQDrr0B1xRWC8kaUOieuCTu3AHCliQNxQ/URuzLSIInE85HeZc0HLYHK+CAkZqJ8uO6a9NHVbZC21BLzyZDBjG+JnM88HjFAS+Nznbnbrr1TS1jmhu3Hq/msU6kWzcZmbHthVhQRLCZxy3EyZ+DOrIX5QB6lZC8NJJPoNEldvXHUkstuSG2sWG7eP8A9m0e3gRinNaxpqr8RXDhzWcl7tzl41zvjySCIpEs8E8j/vnmtFkbBI31JTfVvUYqtxCtxSzRkkyY9naMdvmkQZACWGwetf2tU5eTRFFPdH6UbTrvKksoYCTBQyGJkc4/YZpGIxAkacvA/Pgm4aAxu73EfJFuekLi3C78cf61IgkDkRP7dqAdoWFgA/B/aJ2QPzEn8ryaq4Gb0LbejbBYt9UA+6TPbORM1fZsI/tcMx4beCHtXj/82nKE50nqSElZYj3HeQQYY8SJ2nJjt89qTiIHgB3yTsPMw93z1SQ6etu0z2iy3luQwLDOSCFX+YgOpH/0Vo7YvcGvrKRpp1WyQYAxhewnNeuv249eSKumbYtx7gVAskBpJGS0YIHC4HnilukbmLGts+Xp4+vqjaxxaHvNCufqtJNFpmtsrt7WG/cSoKkjlGjysZrMZZw8EDUaUOPmtPZQlpBO+tpG3/D27N1A+4gDsAGaYGDwDMfH7049u+RriK+w61SQ2Jkbmg39z1ol+lq1tirkq7KTbC5XuCDjDCOPn5pk5bI0ObqBvfWyXCHRktdoTsn9HprilTqQryoUYB58nvjcINIkewgiHROjY8EGajw6+ar1m7A/y0J2mLZAJdACRcXcc7TwGG7x9rwzb987766Hlpz5jT8zEENHcG23Mc/hyOqtb0PqJ66l/UYyDIiBA2lsYIBXGP1qnS5HdkaodX91GxZx2ou+tEO873LyAr6BcbW7TwQRcA90KM9vb2omtayM65q2/wA4WULy57wPdJ3/AN40nb7+iFMvdQgzuIBB3ZIZcyZPPkZoYgHu17vly8vD08E539Y4kJP8O6nbvVnL3CS8L7i0ZgxmTuIzAzzR4xllpAoba8OqScG+gQ42d9OKU6g4vX2kXbRYBUUgg+6R7lPKFjwPPemxAxRDUOA3P750kykSSndpOw/XK0l1TpFzSqHLWzvBVgJJBgHx5HPkCnwYlk7soB01SpYJIG5iQb0Vr/qrZCPZKAwd9yGIOPpIHs5EA/OapvZukLg+zyGn+onZxHRbXietEXS6mzcdAVZpw03CIdiZKrOYwPgZoHslY0mx4acAmtMbiL1+PEoHURbtsFQSon3kSGgY/Sc/IpkOd4t254ckiXIw031RLrbADtfKBjtSAWg7WkcgROeZ7RQtAcasb1v1+kROUA0duA9OvordJ07OF9+1oLqWBKkcQR5mf044qYh7WcLG3irgY5/HxHJRa1r7e0WyzbwphokKu4cT7v2qOibm860UbK6vK9U9pb77WZXJB2kSSQAGgAHuQwInvHekPYywCOf0/GqexzqJB6/3RVu68gs2QyCBk/VxuJb6j7jjkRFEItAOBQOl1J4jq/0vWOtNatwSytulRAAZCJJjt/3NC7CiR97ivQqm4gxto6G/UJv/ABQMTuIYIofaF4MDJY8ZMec0AgI246Wm9sHfDWllvqQdyklvbvYpMkgknDcGecdq1NjrXbhr+llLrFb8TX7TXUbtxSoV/UFxTBG6QIyDE4yf2ikxBjgSRRBT5c7aAN2k/wCM2XQsDYQsMjbgOB7dwkjcWJBj+lO7PNHfHXQ/H9JfaZH0dtOPl917W2kuOyKSArFwwBPtwWUA4lSSPyqMLo2guHhXjw9VJAyR2Vp21vw4+iRN1BdYiPbzOUuFYggfPOZyadlcWAHj6i/wkZm5yRw9DX5RbGjJ2uBtTB2uQ0juq7ewmTwQDMdqB0gFt48x++fx1RtjcacNuR/X60VdJodyBhY3A5DBokT8sKJ8oBovrryVMizNsMv4/tTeZtRftsQZCiQWMBlHG7JjAzk5M0DcsMRaOfLn8kZcZJbPVePJdz0zUI9ogeCcxgTgjsRMxXDmY5kgJXWjc1zFw9u4LV1vduAd0UjI2MJkNP2BHmu45pkjGlaAnzXIackh1uvoul9K4wLWEDh0CwxEEHuc5JAA58eK5oexvdkNUeHDrddAh5Fxi75rmU1l6zFv0jKo0hiZ2sxGQvPYjxXTdFHL383EbeC5omfEMhbw+qc02oN6Vdd8FyruYVYUNHgk7T9v1pMjRGLaa2sDjw+SaxzpD3hZ1onQD/UbpHVUuTacewgBF7TH1MTx9Kx4+aDEYdzP7Gb8T9gmYaZr/wCt23Wqb1NoXEuJvK7JFsNCySQykseTBgR48zSYyWOa6rvfj4HT6pz29o0tuq2+yB0zXW3RwxTfcMAuvBmExJ4MGccDFHPE9rgRdDkfX1QxSMc0g1Z5/L0V36ZG66t3dctJyYjAM9vhvzNUJ7qMtoOKhg1zh2rQmukdSLBMysNuDEEQDEZGZ3A/9wvEQNaDprelJkM2eteGq0WuWw6q5BZjKADwPcRuGMR3xWanuBc3Yb/ZaLYCAd+CzNdOnRTp0Zl3FGtkkABjhgp4EmOAM4xWiOpnESmjVg+XD7738VllBhaOyFjavProKtrpF90M3CGGbXuBUmCIB5HHP2oziImuFN8+f4Q/x5XN1dtty/KW0+idyx1KAFFa5tU7SNsiRiBuIJBnO2aY+ZjQBEdCQL33/G2yBsb3kmUaizQ8Pz5pf8PasvedlQESGaWEqsj6ZyScDkUzFxhkQaT4bbnxS8JIXSEgeO+yJruvfxL2/Tt7GtsYLQeDwCDngfbb80MOD7FrszrBHBVNjO2c3I2iDxRuueoz2gnuKtvCCWO4D3cgGMnn70OHEbWuzaXpe3km4kvc5uXWtaQOsPcdDZZChlCFViwMzux2IacCmQNYx3aA3vqRSGd73DsyK+NrnoNu4qlfT2kD3fJhiRxzP5QK6BIeyxrosRdTw3atNfmn+qaB7NuXYG2zFVKkZI+kOO3tUHHEVmhnbK+gO8B1SbNA+NtuPdOy0j1J7lkqBDmd9xQVVFAAj7wSPiKztgY2UEnTgN76+a0unc6Mgb8Ty6+SBc6kF2rCgB88FSIAmZEiS5yIn9m9kTZ126+wSu3Aoab69eqDqVK3NrEi225PaqruHfgQYwc9/EzRNoszDcUd9kDiWvp2xsaDdEtgpaa2jLDNkDJO0jaUA8lBJnHjJinU54c4G6+Hj9UTczGFrSN/jptXog67UIoJC7mePUMkAo6+4Ez7SGgj7n7UUbHE0TQG3w2+SGSRjdhZO/kf2h2WCqFtklkAIcKTyI9NjmPqPxI/OrcLNu2PD7oWmhTdxx+yJoHCsy3gVHplYhpDz7VIGcD+08VUtloMfO+GyuHLmIfppXHdaOrt20ulbSCEtsSVwdziRMmSAP6+aTCZHR5nnc8fD8rRKGMkpg2B264Ja91BXZwzbQ0sDG3kyVeJkbZx2NG2IgNI4afsfH5JT5g/MLq9R9aPW6TuubO+2drQAQRGCYJMkT3iPmKaAH08WkucYrYaKjVaxix3AKeOIgTzIMEkGCf/ABq2xAChqo+dxNnTr7pO7qjGwhYiOBu+qTLc89vk/kxrBebVJ7XTLonrjXFQMGVUYFQDu96xBVSV7xzu4I4pIyF1Eaj5Hnv9t1qJeGWCKPz8Bp91NvrEABgQfE4jtEgmIiocMCdFbcTQFrf01soxuIYXMloLYUkFFDfSZJM54rnPcHDI7U+G2/HTdb2NLCXN26+SwundXvKtxt4WEJI8rBnZGBGcxW6bDROc0Vx6tY48TIASDw6pZzuzBbjNLFhuJMycHNaAA0lgGnBZySQJDz18V33RdYsgDafb7WUYKzCqw5B7V5/ExOok3vqD8yuzA9vD5LK/E0LqSHki7ahYYAoQTiO4lgM+fgVswRLoAW/+TrpusWKaO372tjTXZYdvV49MgOSQhXj6SVAxzkitxj1zg1x+6z9p/wCHC7ofM/lN9C1YV2t27e4MWjPuUECYMCYjg/FKxUZc0PceXkUeGkAcWNbvfwW31K2L6qilZX/+jY2AEA/TzPH5GsMLjES4+g4/4tszRIAB68kloegWbv8All/cJ3PbcGc+32n9Py/Ony4yWPv1pwBHrqlR4WN+l6jiCif4Og9VTqHLqY5IG2CdrA8iTEz3oP5Lu64MFHq0XYDUZtQkejttuBS6AKpY+8qC2N0Dgj7+TWrFU5lgHXwtIw/dfRI0HNa7gaopdXDWy20NGZH0tHYwRx3/ACrDfYWw7Grr6jxWwjtSHjhtaQXrDNa9IjZcG5ANxG1vJmATuHB844gv/igPzjUaHz6CSMQSzLVHUdfFP9JD+kAt5mulSBEGOCoIIzE8k4FIxGTObZQv/U2HMYxTtaSFjp2pf1Df3BXRgdzD6hC7ioz/ACkSPPcGtD54GZRHVgj87/Ovus0cU7i4y7Edf6p0mmGl9zSbTEbOzlux3IeBnmO32NPecRoPeG/L0KKOMYc2fdO3P5J/S6yzei2VnapJUqTwR7TiQR5/5pL45Y+/fxWgOik7tfJZmssMl22ylgrkhWfgYDAHt3I54HatTJA+MtduNwFjewtlDm8eJWvqLgtIT7S13B9xJIP88vJVZztzluaxtBkdWtN8PlpVnxWwkRi61PV67DwQf8StjTkx7WQoTG87+wPc4gD7cijED+2o8NRw0+nmh7ZnY5uY89VzN3Th/TDOVtBiBIIIiJJHBwZ5wD+VdJry3NQtywGPPlF01U9FbDGWuBWA2XUAIdCJMzzOBtxER80Wd0rdAL4g7g9cVWVselmuBHHrkltForrwyWyyrmSPaYPz/TNMkljbo51FJZC494C1bWa4sUEbVA9o4X/2/OM47VI4gAdbPWiqR5fQ2CrfuBTAE7YknuSJG0H6ef3+9EGkjVKJA268uSkatkMqSOJjg4BifvBoeza7cImyvabCc6a7coAdxhju5kgRPIgHJAPPY0mYN/8AXDbrr0WqEu/8/Hrr1R+uMvrWxYVtx3Flkt75jiZDYIIpeGzdmTKdOB8EWJLe0AjGupPmh2iSjWne2p77wdwYLJyAT5BJ+wpj8rXB7QT5VVKgHOYWEj48+t1n2NSVeQxXMT5zn7cU90YLaKxtcWmwUbVbiRdlX3NwDJkH+Ze3A/b5oGVqyqrrdG8E0862i3tEsyzhRc9y4JJgCQRiDPfiq7Xg0XSsw2e8avZK7Az7HbbJBHt3ZI3ROMc/tR2WtzNFoGNzHI40mdVqQbIX1JKEqLfYZ2k7hzIXj5pUbD2hOXfW/wBJ8j/6g0u20r5b+SQ1LhmJQbV7AmYAERmTT2AtFE6rO/U23ZdL+G3VfUuXSkzkboBLEiABhx8Z7RXNxoccrGX/AJ9F1MK8EuL6W51expmG2EFyVXG1SZiQfK8A/E1gw752m9a9ejy8VrlZERXFYfW0AtDa6fyrCgZhysKOwBB79xW7DH+w2Dz18r+ax4nRgopLSXW0txbcKzSrHb7txKhlAn7gU+RrcQwv2Go10pLY/sHZa8UXW6pdXqVU21TsxyWIYKfd2lTj9qGKN2GgJzX9NOXmrfIyeYaV19k91XpNjTFb3qf5qzuTH+YpldwHK4M/l2pEGIlnBjrQ8eXGvFOmhjhIkJ1HDn+Fk6LWJc1Fx2BVXEAqM7iIkieD3A81rkjfHC1o3HPl1zWQPa+Yu4HauaZW6yEkhVYtsKwBG6B7RxtG6M9jSi0PGmo39E1rnNOunCvNG1+oKrvCQEAK3bYj3sCPcIgHjj4oImBxyk78DyCZK8sbbRVbEc1taG761j3Hc7TiRuIjjdjkEf8ARWKVvZy90UAtUbu0j13K5Ppdr00ZyVhW2MhALEExgnBzXWndncGDiLvguZE0tGY8OC3jYuWlW+jAIYMNO44YBQRiFnjuBWDOyQmJw18NuGvx+q2nOxokbtXHfjp8Pmsm5rLF0O5Qpc3iRvAB3EbsTge3kfnWsRSx027FcuWyyukjkt9Ub5rTvaT0LS3bVwho27YD7wJIQROYJP2mszZe1kMb26c9q8euK0OjMTA9jtfW/BL6q5q/TMZW4ptiZBXEkmQIxIknz4mjY3DZ9dxr5/VA92IynkdPJV/Dji3Ja2txw7DeGPbDE9iMYajxYdJo11Ajb59BVhSG6ltm9/lr+VpajV2Ll+LSf5kgXHAA3AHH3lo+4msjY5WRW86cBy6HonufG+TuDXiUDr6/59sXG9hfdEewkYZCPJEZ8E4pmEP9Tso1qvHzQYpv9gDjpd+Hl1wtM67oguEsSFIRQEUAgQ04MieYH5fAoY8aWgCr8dvX7o5cJn1utBos3q2jeyohZIO4Mp9p4AEQIb4rTh5WSk6/Drgs00bogPqtaxaV7Wy+4YtP8v0kbl9sYI75jmsTnlj80Tarx8jqtoYHMyvO65vrmlFpdgZmgsqkxEDaQCAecnPeK6WFkMhzEVsVzcVGIwGg+H0Wtp9WFT0blsBCNnulMASRgyCSJ+c1kfEc+drtd9Nev8Wxjxk7Nw02108+vNYvUdCWuC2F+iWAzCggEgk8Q3b5+a2wzBrM5O/zWOSI5snJJ62+oaNgMr7iRJ3yfdK4J7fkMYy6NriLvj8vqlOLbquCVW2C9xHZl5btBidu6ePGPJppJDQ5ovggjaDbXGk1qtcRYtJ7GQDeAJLKxAw89oY4+T4pTIgZXO1B28Ph6Jr5CI2s0r6efqhb/TuKUZTiVMzHJ/I4Oe00dZ2kFA3+twcFs6K6uoV1u7XuITFzbuZ1htqhwMe7jHjHjFK10JBZo08L2Ol6eS1sqUEPokcf2sLTXT66KygMtzOIP1SZ85BroEDIXA6ELnuBujzWh0XS+oGIJ43EESBtyJAIJniexI5OKRNIYyOuqToYe04rNu6v1Dj2icKCSAYAgSc9qeI8m/qll2d3hyRNayqUVdx2SJIg/U0f0jPihjzOBJ4qnhuw4JTlvgknB+5FN2CXWqH/ABB+KLIFAVrajRsu9Zna+6eDEgfPmsbJQ6jW4paTC4ZtdiirqTtFswbasX27R7m27tpbmKHILzjc6X4bKw4kBp2Gv3paVjVrcK20Qd4DFhtYNEBh/KYJnmszoywF7j6Vr+x6La2Rj6aAt65+FA90XfUYMADiPbAG3afgjPn4rnj2iWsyZRS0OwQc/PawuvdLW09t1PtcM7PHvAUSfbxxEfJPFb8LiDI1zTuKFcNVkmw4jfmGxsk8fRdB0bqCNYtXH9xDbZZc5AWMTWDERPbK5jdBS2QytMTXO3XM/iRUN8+mFVVjcQp5Jx7TzBJ/6K6WDLxF3rJKw4lrTJ3dBxWjoOl2dYASzgwR5JAMz7gQMAH7zWaXES4XQAdeS0Rwsn71lEQvbX0lbc6szGeCqEGGx3EcdzQkNec5GhAHxKK3BuXjZ+SQ00tOxAouiUlvcqBMoDOBJJ/OtD6HvG8u/K73WZtn3Rvtzqk/ZsWriIjKU2mOSxbkyxnMNJz4+9Ic+Rji4G7+HWmie1rHhrTp1+Vr9S0guIttmYKcBgxk+7usQT9//mOGTI4vA15LTLFnaGE6c0uvSbFlUUhj/mKFOJliILdiR58CmHEyykuHL6Jf8eKMAHmkr+puJcZ4ViGJUGF9sm2SCAYMzz2n4p7Y2OYG3X53Sy9weTVkbeWo9UbU39RdV09O24GcMQQVYMoaYBwfGaBjII3B2Yjr8q5XSvaW0CgWLyC37GYMzLuUZBFw7BBPBBYDiJzHemOY9z++NBevlqlxljWd3jWnnos6zeNtlMhi0FjmAxbbCz2wP1+BWhzQ9p8P9SsxicPHXyW7e1Ie/btoAzsnqFmmUWIGwAAT84wTWFrMsLnu0ANacfNbXPzSNaNSRfl5LL1VxrDG0DJkPJ5kCcEHAkDma1Rhszc58llke6J2QHxW6q27p95Msu4D3QpBERBE5Cnt+VYgHsaS3h5a9WtZDZHU7jrx0WJ1W7eS5DldyAxEw4c5POCJ/wC4rbh2QujsXrXyWWaWRr6dWnztZ+u1asioFxMgk5ESPb447/8Ax8UZa4utZZZQWhtJjpNtHi2Wfe25cwVEmcHJ5Y+OTQSl7XZqFCvPr9J8Aa9uUk2VXTaoWLzC+fduw0F8ROZ8j29uO1W+Iyxjs9uW3VbqmvEcn9m/Dj1yV9Z0j+Ld7iOFEKY2wJ2AsSJxn796CPE/x2hjhe/HxVOg/kOL2mtuCp1r8Pr6W9HbcAA4eDIxO0qOe+aLDYx2fK4CuFK58IA3MDr4onT+maZ7ezaxddzR9MEiD3g/QeaGXETsfmsUdOvVGzDwvjrjvy62We/4YdACjBzG4YC42ljA3EYHnzTxj2ONOFfPjXJIODcNjaQ1ShbKASLjCIGASCDJI5jHjIx5rUzvPJ3AWcktACKGa49uVG4W4JHJ22ztGTAj4xQDKxrqOl/UqFxkcDWqt0rRM1tlV4BnaeNxVlInBgQCeOwqppWh1uHXr8EUMZdmynwSQV71wuzgNtBGD9KnbgjvGad3ImZQNPuhcTI4lEsbl22zDC4oBkCVkkyjfynIznn4qPDSc21daoGOLfis5kIkCMCJ88z/AHP6U4EFBaGFjB7Vd3qhc6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data:image/jpeg;base64,/9j/4AAQSkZJRgABAQAAAQABAAD/2wCEAAkGBxQSEhUUEhQWFRUWFxgVFxgXGBcXGRgUGBcaFxcXFBUYHCggGBwlHBcXITEiJSktLi4uGB8zODMtNygtLisBCgoKDg0OGxAQGy8kICYsLCwsLCwsLCwvLCwsNCwsLCwsLCwsLCwsLCwsLCwsLCwsLCwsLCwsLCwsLCwsLCwsLP/AABEIALcBEwMBEQACEQEDEQH/xAAbAAACAwEBAQAAAAAAAAAAAAADBAECBQYAB//EADgQAAIBAwMDAwIEBAYDAAMAAAECEQADIQQSMQVBURMiYTJxBoGRoRRCscEVI1LR4fBicvEHM0P/xAAaAQACAwEBAAAAAAAAAAAAAAACAwABBAUG/8QANBEAAQQABAMFCAMBAQEBAQAAAQACAxEEEiExQVHwEyJhcZEFMoGhscHR4RQj8QZCUjMV/9oADAMBAAIRAxEAPwBvp3Vbln6DFeqkgbJ7y8bFPJF7hW9pvxOGjfj/AL2rE7B17q3M9oX74W1puqWnC7Wy2ADzPisroXtuwt8eJjfVHdaFvPFIK1DXZGUGgKYEVGoSiBRQ1CjUk1FFU3KulVrwu1KUtEW5Q0rtHVqAhErVSi5f8euRpiBwSob7TiPziuj7OA7Vc32q4iDTmFxP4W6a97UDYQvpxcJM8AjAjuZ/rXWxczY49eOi42ChdLKMpqtV9Cv9fRX9OGJEAkDEntXEbhXFuZd5+NY1+TX0V+pasNadA4V2UgZII3SAcZGaqKMh4cRoEU0gLC0GiR9Un+D2v7FW4AFVdoIIJYjHbAHGOcUzG9nmJbuUnAGXIA8aBdNFYF0VNRRBcUQVIRo1SgVFFNRRStUoiB6GkVqd9SlLUh6qlEO9fA5NE1hKEuA3Qj7s0WyrdA1WpRILkCTA+9GxjnbIJJGM95JN1FXB2GSKb2LmnvJH8hrwcmq5zUdfu2C6XkycoRxnsT9q3NwrJKLD5rmOxksRLZBrwWFqeoW7iuGtDc0kNPB+K2Nhc0ijoueZmkOtup48lhtap1IMyZAo0teiooj277DufP50stBUsjVdT+Hep3Hcb2gAEAR9Vc/Ewsa3QLrYLEyOeA46fVdn2rlLuqsVapSDVK0QVStUurVhU5UQVZVBEWqRIqNQkKwVN+6Qp28wYnie0xVNaCRajiQ01uvlHV+pXtQxNwnH8okKI+P716SGGOIU31XkZ8TJM63+nAIfT9fc05YpCsYBJEkAGSIPnE/arkiZKBm2VRTvhJLdCj6DqhV2diTgmDkFyRP2kFs0EkILQB0EUWILXFxP+9Wl9NaW7ehn9JWP1HhR2E/bGaY4ljNBZCWwNkkpxyg8eS+vaKyttFRAAqgAR/WvMSOLnFx3XsI2NY0NbsExQI16oogXTRtVFKu9MAQEqoapSq0ZFJoSQiFrM6b1AtvV5V1Zva2PbOCPIjvWiWKqLdllgnLra7QgnTwTmn1auJVgf+KU5hbuE9krXCwVNzWKvLD9agjcdgoZWjcrJ6r+IVtIHALSYA4/WtMOEL3UseIx4iYHAXawOmdZOpv7LykqwKgJjb3knmPma2y4cQx5mHbmubDinYibLKLB5cF22ksi2oUHA81yHuLjZXejYGNyhct+NbwKbRI7giIJ8Gc/pXRwLSHWuT7UeMuXX7deSyfw5f1L/wCWghVH1bYjx9604lsTe8d+SyYR07u4zby2R9d+Gbzruu3pIOJz7e5mcfagjxkYNNamSYCYjM92v2SXUunWrKxvliBiJP8AsKdFK+Q3WizTwMiFZtVz7IZ4rXostooqIU1pdgktPx4+SaW/NwRNy8V1XS+j2LhlSrRyOcfINc6XESs30XXw2EgkNg2t/SdIt2iWVYJ+cfpxWJ8736Erpx4WOI20Jx2pQCeShh6ukNq4aqpFasDVK1dWqlajZV2pShhUVKAaiik1FF650200nYsnkwJNQTPGloXYeJ1nKNVh9b/DCXChUbYYB9uJTz9xWyDGubYPw81z8V7OY8tLdNda5Lj+r9Iaw5ByswrYyO0iunDO2VoPFcXE4Z0LyDtwKSVKcSsy+jfhHWzYRTJIBjBjaDtGeDXCxsf9hIXp/Zstwtad/tst71KxZV0bUl6lK0B3owEBKGVmitVSPatUDnIgEcClolkdR0dy5eWIFvadzQCd3ZRmYjmtUUjGsN72ss0b3yCvdrVMW9EgQKFEAYBH+9AZHF12miJoblrRI/4JbAf6m3EmCxxu5C+BTv5LyR4JH8SMA7m/HmuZ6h+FrhTcrMWB+hmkAT/Ka6EWNYHUR8VypfZsmS2k3yJ+iD0boOpViVhCv+qYJ7AwMj+lFPioSKOqVh8FiQ626Vz6/wAW1rFv3EKsfTuEQFUiO0x5PPPasjDEx1jULfKJ5G07Q8guY1tq8iravNAksR3yYyfBroRmNxL2BciYSxgRyGuPiu+6RpVS0oAAwCYM5jz3rjTPLnklekw0TWRgALM/F1lzaOw+J8x3itGCc0P1WT2k1xi7q4RtK+Gc4kd5P3ArsZ27NXny01ZW5e1tpzuYIxPJ2nJj/wBqyNie0ULWx80TzmcAT5ftZWi6Rcugso9o5JmPygZrRJOxho7rNFh5JAXNGgS6pTCUhdR+G9ZZtglzDjgnx4Fc7FRyOPd2XXwE0MYJedUa5+Iz6ywQLcwe8jyDQDB9w80Z9pHtR/8AK2rOtW59JBrK6Ms3XRZM2T3SrzFCjRFeqIRAq4ahpFaur1VIrRkuUJCIFXBBqlauqChJV0renVWrpZGr6ulp9kjdjBwBPzWpmHc9ubgsUuLZE/JeqH13X3LVsMNoMxBz+lFh4mvdRQY3EPijDhVritfrGukl8mutHGGaBedmndKbco6XZRriq4JBMYMf/auZzg0lqrDtY6QNeLtfQNFoksJtQR38n964kkjpHW5eqhhZA3K0Ihu0OVHmU+rVZVeZV3zV0qu0VaFEjq1AQjRRQlWrVSiqVq7US9yVIgSO5nj8u9MFEITYOytINVsrUIsVCbVAUkOtatbabmEwR8H8qdBGXuyhZ8VK2JmYhcnp3fV6gFmCopHtPJXuAYg/rXTcGwRaCyuIxzsXNZNAcPBdnhRjgVydSV6DRoWR1bqltQyvIx+v2rVDC8kELBicVG0Frl89a4QZBruAAheaS5o1F9S0nR/RI2MSgn2n55+9edfiO0HeGq9VDhOxIynTkk+pfhpLjlxILchY5/1QabFjHMblSJ/ZrJHF40vl9Vhdf6F/DhCG3BjBnmckQPEVtw2K7UkEUuZjcF/HDSDdoHT+iXbvuAAH/kYn7AZopcSxmh+SXBgpZRYGnintEW014C6YWP8Ay/YjB/5pL6mj7m60Ql2GmAl2+K6wgH6SD9q5uo3Xe0OyEVNFaClXNRRWFRWrhqGldoiXKohEHJhLtAWow5GS7QFqK0n1Lptu9tLgYM/f4J8U2KZ8dgJE+GjmrONlyX4jukOyBiyYgYIBjgV08K0FodWq4PtB5Dyy7b9FhRWxcxG0rlGDDBBkfeheMwoo43Fjg4bhdhouoer/ADgkcgVypIsnBehhxPajfVNOaWFoJVPWosqrOrI81RCIOtO2hSSntTK0spgRN1DStQ1yrAUtVFyaulVrxNRWk9Sh3KwaAJkefFNYRRBCS8EuBBoD5ogvSOaHKjzArhPxJ1M3GKK0oD+prs4WHIMxGq8z7QxRlfkB7oWfoNc1pTtAmQQSJp8kQeRaywzmIGlu2vxRKe9c948fFYzgu9oV0W+1O7ThqsDWaku+6Tg4ntW1jA1tLmSSl781pTUMWMnmmNAAoJZcXGygbKO1S+j6H8Rq8DaSx7Dt9zXCkwZbrei9LD7SbJTa1Vuo9SuWyCLfsPcH+3iqihY8VeqPEYqSI2G6c1gazU6h2V3UELJAgHB7+T9xW1jImggFcqWXEvcHOG3DwXYdIuB7SMQBIBiuVOC15C9Bhn54mu8E/csq0blVo4kAx9ppIc5uxTXMa73ha8bCyTAk81MxqleUXaDf04jFE15QuaCkmU05KIKrVqlM1KUtQF3AwRP61LrdUO9sVkajqtyzcCOgOCZB7fbtxWpsDJG5gVgkxkkMmRzfG7Wtp9YIBYFZ81mdHyW5kwrXRMtphcglmI8AwPzjJpefJwTTGJNSdFS/o7Sjc1sMVyDtk4q2yPOgKB8MQ7zm3XgsLqdrTuhYAW3jdEQZPGPBrZE6ZrgCbGy5WJZhXsLgMp38dVi6Zd7jcJn8prY85W6LmR/2SDNr91taRUskqoB47iZzM/l2rI8ukFldKLJAS0ftXudRDKdmSOZxQiGj3kbsWHN7iWsdUUxux2/5pjoCNkqPGNPvaLc05URkZ4rG7MuowtHFaG8UilqsKj36INVF4Qxemryoc6KpoSjCKsdqEolb06q1KQrunBFE19KnNBCyeqtcQAWl3E9u/wDUVphDHHvGlixJlYP6xa4zWdMuIu91gHI85nBHY/711o5mOOUFeclw0jG53CgUmBTVnXiKii9tqWoqstXapV2VdqLvdJ0YIV2wSDOea4r8QXA2vRQYQRkVRWtftEqR+lZmuorpvGZtLP0pO1gFAKyox8f0p76sG91ljJLSANRop6NrAB6RQqVH5HPaqnj/APd3amEmFdnloj0WwLlZcq3Wri9Q5VdqwcVVK1BtirsqqSesZUBJ7U2MFxoJUrmsaSVzy9aBB3IVPbM/2recMRVG1yR7QaQcwrkshNZcDMVaN3j5/pWoxtIAIXOGIkDiWmrTei6bfvEMCB/5MZx47k0qSaKMZT6BaIcNiJiHg/Erp9LoWBJcq3iFgd55J7RXOfKP/Oi7ccLge+QfgnrVnbxiOw4pJda0BtbI1AiS+o6dbuZdFJ4mMx96Nsz27FJkw8UhtzQSsHrvRVQb7ftPMdsSTHg9/wAq3YfEud3XLk47AsYO0j08PwudWQ27vM1vNVS44JDsylif1qtERJVAnmitUBzVADNWhG61NHr2QEFiR2zP6TWZ8TXGwF0IcS+MUTajR9RY3ALjQv6D8zUkhAZbRqrhxbzKBIaC6WwilQwaQczXPcSDRC7cYaW5gbCVua1Q0FoA8+e35U0RkjZIdO0OomgnLV8xOIPiklouloa81aIutHFUY0QlGyhuoLMSJ8VOxNWqM7bq9Vl9U6t6cyRJ4Hf47VphgzrFicYIrs68FzWt17X9oeBBOfv5roRxCOyFw5sS6eg/1SLW4+ftTgVmIpN9O6U96dkY8mP0xSpZ2x1mT8PhXzkhnDmgXNOykqRBHINGHgiwlOY5pykaob2qIFAQqbKu1S+loRNefK9a0i7RjeoMqb2o4IPp7jxFHdBCO8Ue3pgskZoC8lPawNQXoghJVkNQhWCigUCJVa6RVhtqi+kn1b32yAciD/xTYe67VZsV3ozR1C5zVWS3Az3roMdlXGlaXnQKtvTFILLgwRjt8VZeHWAVTYzHTnBdX0zTIoLgQz5P27CuZM9x7vALvYeJjbeBqVoKKQtKmKpReqKL01FFk9a1QAgj7Ge/HFasOwk2FgxswaKK5V7Y7V0wV58tA2VdlXalKPTqWplQ2t0QKHKqFKu1VJtdIhUFmjyO/wCX6UrtHAkALSIYy0FxXtZfIG22x2+JqRtBOZw1VzSFoyRk0ltRYUKDuk9xz/amNeSapJkjaGg3Z4rQ6L1TZ7XPtjE0jEQZtW7rXgsYGdx+yL1DqykRbG5zgYJ/ahiw7t3aBNnxrKqPUpJOhapzv2EHBBJUf3kU04qBoy2sn8HFvdny673YT9n8OXHtn1IV9xIJO4xHGMRMmkuxjGv7uy1M9myyR/2aOvz0RdD0pLCt6pUsD+QERGfOaGSd0pGTZMgwbIGntSCb+SMdPYb3qFmMgx/SaDPK3ulMMeHf3wB8fws5tcUPsgKOAIx5+9P7IO97dYTiiw0yqQL+qDHdtG6Z4/7NG1hAq9EqScOOehaRvZMxH7Cnt0WR5s2k35poSCVsL1gj+aspw4PBbxi3DimrPXfJBpbsKntx9HUrX0vUdwkRHwayPhrRdCLEZhYWjb1YidwpBjN7LYJRV2r+qrDmhykIhI1wQHHijCWXJX/EdvINN7G9kj+Xl3CRuaxi0/tThG0ClkdiHl1qLWoIHEknvNQsBUbMQOaXKmmWEmirSwyDxj8qrQ6I7eNQVq6LWE8wO1ZpIwNl0IMQXbrUt3J4NZiKW4OB2Vw5oaRWvXQYMVbatU660SFrqIGG+rvTjCTqFkbimjuu3Q9brEYERM0UcbgbS58RG4VusV7ArYHLlOjCH6VXmQ5V70qmZTKqNaqw5UWIRtUeZBlU3PtUCJxsIPoknAk0WYBLyknRe1GhuL9SMPyx+tRsrHbFXJBIz3mkJVrZpoKQQVvfhHSkXC5UxEBvB71hx0gLcoK6vsmI9oXkcKtdfNcpd9emooqvaU8gGPIBqw4jZCWtO4S+p6dauGWQE8Twf1FMZM9mgKVJhopDbmgpT/ALURBGZmc/afFM/lyXaz//AM6DLVJHq/RVRdycDt+2KfBiS405ZMZgWMZnYufvW4Fbmlcd4oLIuDJrUNliJSgU01WrKDVKWjW3YcE0JAKgcRsmE1jjuaWY2lEJnjin9N1hl5pL8O0rRHjXtWxo+ug4NZH4UjZdGH2k06FaQdLgrPTmLdmjkCDc0ccUYk5pToK2QDao7SstLwt1LUAV0tSQDVF2iNrbIBTp6XP0PHeKR29e8Fq/iX7jkZNC6RtYGeZ/qKEytduE1sD4/dPmrJqio90AjmqLAdkQmLR3kF+rHgCjGHHFIdjuACzWSTNaAa0WEgk2venUtVSnbVWrUC3V2qAVhbqrRhqg2amZXkCG1ieBRByAx3stHp/SM7nj4HP61nlxHBq24fBUcz06baWzhQJ7gDNKtz+K2ZY49hSrd1qwQSJ5AqNjKjp2jQlVfpVp8sufIJH9KsYh7dAUD8HDIbcNU4lsKIHFKJLjZWgANFBeN2plUzKVvVRapmCJvFVSu1O6pSlqJqKWg6lZUg9xRMNGwlyDM0griuqptJFdiE5tV5PGAsJasQiti59qU0pqF6YGEoq6M+KEyBF2ZV/4Q+KrtAp2ZUfwxqZ0OQr38NUzochUegRV5gUJaUexfdODQOY1yYyZ7DoVs6PrHZqxyYfkupB7S4OWojq/FZiHNXSa9kgsLxsxUzKFlKNlXaqlddQyiAYocgO6MSuaKCFc1TnuaIMaEt88h4oME0eiTqV4WqmZTKibKG0VUp9OpaurVhbqrRBqn0qlosqj06lqqUFalq1KDtUKtvJammvbhWZ7aXRikzBMhaXaahanSo4hlB/3omSOabBQSRMkFOFpZX2naMDgePtTCMwtLDspyhDGqElZkiKLszVoO3beW9VcmqRkqA1SkOZFSaEowUzbpZTArzQorQ9QsqaJpooJBbSuF6pdliOa7ULaC8bi5MzyFm+nWm1jpdPa0A8VzTKV6RuFajroR4oDKU0YYKToh4qu1Khw7eSo3Tx4ohMUt2FB4KP8OHir7ZD/AAxyQ26Z8VYnSzgkC50ujE6Q/AoLdNNGJgs7sE4KLaOhxVktchY2SI2Fo6bqPZqzvh4hdGHG8Hp5WB4pJsLaCHahVZKlqiFUW6u0OVT6dS1MqkW6q1A1W9OqtFlVglVaINVtlS1dL22paulUrV2qpVK1LVEKFQTmrJ5KgBeqdsXVQAfvSXNLja2RvawUjl/FLpOzclZWqqRZkO7cXuRRNDktz2cShaAKN3y3NHLZpLgyDNXNEulBzQjMUxzmDdBOpXsKPI5JM7OAV7mpEe3mhDDeqt0wruoQ1Z8UfZhL/kFSNd5FV2Sn8kcQs7qPUmAMGJrRFAOKwYvHOA0K5t13GugNAvPkFxR002OKAyLS2A1sust2K5ZcvUtjKMunoC9MEav6IHNKfO1gtxAHijESrKeRWM+1cKN5B6o+xPJR6yeRSD7cwYv+z6q+xPJQ+qtASzAAZM9qpvtzCONZ/qo6MNFlXm2QDIg8Z5+1bBj4SMweEHZNKq9hT3p7cWw6ghLdh2lL3OnTxWps6yvwd7JS700+KaJwsj8E7kl/TZDiaZma5ZskkR0Rk1XYigMfJObiuBWzprawCIPzWN5ddFdmFjMoI18Vd9Op7VQeQidCx2tJd9PH2pgfazuhynwQ9tFaVSmKpXSmKiulBFS1KUFau1VKvpnxUtTKVb+GM4qs4RdiSaCldGZAPHxUMmmisYcl1OTH8MAPbg/Of1pecndaOxDR3Uu2nduT/wAUwPaNlnMUrt1VtA3wasShAcK/gqNpmHarzgoDC9u4Xhbq8yHKrelVZkWRe9OqtXlVWt0Vqi1L3hFG3VIk0FrC1Ll2gVuYMoXDmeZH0Fp6fpBUFnIAAmayS4poXWw/sxzdXrh+qfiI+q+1yADAHwBXlZcdPI8uYaHBaszho3ZfS7vUlBhc/wBqRjf+hZHbYm2eZ2/K7DY7QburcnnHxg15zEe3MXPpmy+Sd2YaUo+q5kMPv3+x71znZ5DbjZ9VM4HCkBrhH8wGcEnBExn5qZW1sqtw4qoukNMz8D5757TRACtPVS9bVL2q2gkgePJg4gj7+Kpsd6Whe8DUhLjU5CsGEtAkjPEfbPkeaaW92weCXmF5SFN224YkOZnAxH5/rVxT5QK0UdEc12jrrbiDLmRycgR5iK1t9oYge44gKZaGp1V9P1bUKCzw6jwPg8QTj5rZH7axDSBmvwPQQ04CyNFpr1q3w4jjPbM/7fuK62H/AOiB/wD1ZXkb/CpzWJkWrVwe0gzmu3hvakM3uO+Gx9FnkwTHDZQulZPpNbi9rt1nGHki1YUVNWRhhQmMcCmNxTho8I5vTwaDLzT+1v3ShbaK0ul6Kiql6KtSl6KpSlWKtVSYR6WQtDXBGoU5eqKKJqKWpqKL1RReqKIV233omlJkZxQhborS8igirQ0hviiCB1ALG190sdq1riAGpXGxUpkORiNoemRk80Mk96BaMJgA3vO3XP8A41/EZxYs+4nB28k+BXmvaGKDrjadB7x+35XRkeT3GrL034Ktsoa6T6hy0E4PjHjj8q8u/wBpyZj2fu8FrZgW5Rm3XYaddwJGP+R/vXGk0dW62s7wsJRr7srMpkgwR2ABM57jH7VYa1rgCkZnuaSEUXA9o7TiMfrAI8ZH7Gp7j9U3R8eiWN0D/ScRkD5kT4PijIcSh0ASquHNt1YHaD7QQMQcR3NMNtBaQl0HFrgdkxYKtblWIEDJ+0c0t9tfqmMpzbBSGl6eVYqczneO+SM9uKe6YOFjTwWaODK4g+qZII2gjAMifIB5j4obBBo7p+WqVtTeXeR9RA4AIM+BHI5/UULGOy3sqe5uat1X1gAm4EDJIJ+nH7CiDSSaUzgAZv8AFLr6iiUxPYxGBwRRNOQ7oHND26hAY3LYLFiWBBJA2ym7P/sY/pTmljiKH+pTg5gLidfTRaWk6rdT6mkQCd3AESYIHEER3ma2w+08RDo02OR1+qYAeJWtpurpcUEgift+X3rqxf8ARhpqZleI1+RV9m14tPWSjiUYH7Gu7h/aEE47jgfDj6JBw43CJtIrVYKrKRupAqldLxWrtVSiKlqqUAVFAEQXPiqypnaVwU+t8VWVTtVT1DPxV5UPaG9UUEUNFNBarA1SJQzRV0qLgFHqVKVZwqkzVoCbUCoq2VWq0JSWrlvauZp0dDUrn4oueMkepKnTaAWxuaPJntVST35JuFwIibbt1yn4h/EpdvQ0oLscSv8Av2HzXn8d7SGUhhpvF3PwCaXF5yRoXR+jLp5uO2+83fgKPCA/17/tXjsVjHTnI0U0fPzW+DDiIWdStBboIncB9yKU3QVSfumL6EoYaJUrHcTxHzn96Q1wDtQqc0luh4JOzqQrKu/AkEdw0yWJ7CDTHR5gTX+cktj8pDb/AN5qiaVGSCwYKSuCQDndBXhjk5xM8VHSOa7Tj18FbYmlup2SOlvFFz/mLJEgDABIEqPsTJpz2hztNClMcWt11CLpilxZhcfS2QO4G04ngfn9qB+Zh4+SNga8WvLqBPpke45IWDI55BABxkfPxmFprPenipnF5K18EtrdWUIghlyJLBdsGCMSZGM02OMO4UUqSQt22+iO2oW4LRWR7yIJ+4IbPdowD3peVzHOzcuq+CMuDw0t59X8UW7f3BjtPtMkicAGME4UwO3NUxuWhfRROfmBNICdQYXVU5AEuQCe5gfkM/8ARTnQjJmG6WJSH5TtxTTXDeXchEdyscg89vz/ACpIHZmimG5BbULQXSVIdyTJAEQuGIO0xmP/ALTJKu2jRBESQQ46/tWfRW4ULMnHjGTPMRViZ2tqOibpSUa4bRGyYUkbSB3xJYcmWH7U6hINUguMZ7vA7fv4q6a66qq0BASSIbnvt2g4/biqETC+gdR1uoZJWtDth5/Klr9P/E7EDcJGRJ7kZiJ8f0rbF7RxmHNB2Ycna/PdNbMHbjmt/TdWttA4J/PjnjxIrsYf/ooHD+4Fp9R67+oTMlnRPI4PBmu5HPHILY4HyKDKrbaZamRQUq7Q5FUpV2qyrwSparLaLtFDadlCr6YqWUORqBrtVasoXusEUck/9zQueGiyVRDGiyvm3VP/AMnuLrCxZVramJaZaO8g4H5Vzzjzeg0SDKOC6v8ACX4tt65Y2m3cH8hMyPKHuK1wYhsngeSJkofodCukNaEzZUZ/Gauksv5aoDWicscUWYAaJBifIe9ssvX/AIm09j2J/m3P9Fv3GfkjA/OufifaMUW5spzMjBTBZ8Fz+ubU6vN1vQtc+mpBYj/yM4/evL4z212hyt1+n7TP48kmrzQ5KNO1qyCtsBcSx7kYUFj3+quM/tZjmeb64LQ3JGKbohtqd8zyOOORlR98E0QZl2VZs26GbSsSZAk9nA/aaIOcNPsqoHVatlgXdW9w9pUgRjgSTkkEH8orG8nKCPG01oGYg/Bczr7jWL5AWGbOAcz48/8AFdKJoliBJ0XMkzQyaDdU0mja6rDUewAxlYIMgiOIJxPkfeifK1hBj1+KuNjpARJpXgmEvvZ+pxdXaBP0FSvwAd0yCM5pTmMk2GU+v+cinh749zY9FR3a0GgPDA3EDCUAxIVhyBMbWAyasNEhF1yNb+njzF6IbMYO+uovb4H7GtUzoA4BIG1YPvMYKiAVTspgkiexpcmUmtzy/J5+NJkeYa8Of65KL+l3KpHpklgRgNEAgD3ZInyJkVGyUSDf05dclHMBaDop6TrVsl/W2oGYHjElQSAM/t8GqxETpa7PWvyqgkbHefSyrNrIBjaVJkQZhWAIDheOR57x4qCKzrv9/DoInSUNNvt4oXSNMH3EtDTH+oFgZmRE+e3fxR4mQtoVol4ePPZtNMCS6IRuhgEgCRsP0iMGcx8UthAyucNOaa4E21u/JMdFtqdOA4lgpwcMN31AgxHNBO4iY1t+NkeHYDCL6vdSlkbSo3LGVYwcggjI7H+9TO68xrXSlXZiqF+ab1JF20PbMKSV7/IDDg8ilse6N9XxTHgSR7cFkW1sAFQ0NmN26VYyuBH3n+tbg6W7Iv8AHX+LGBCBlB9eaT0LKpEEzJjbLENyog/UJnt5o5Mx/fJLjyjX6aoVxriFV2iWB2mce7G7cD2oqY/UHzSiHsIBGpuvjx+C1LH4gCbSHJTIBOSWEdxmM96z/wAd4OmjvDSlrbiQ2tdF0On67Aw08x3kjmPitEXtXHQ6Zr81ozMI0T+n64DgxI5EwR4kHjv+ldBn/SSNH9kd+I6KsNB0tMjq6eD+UH+lbGf9Lhj7zXD0/KhjKNb1yHv+uP610Yva+Dk2kA89PqgyHkijUL/qH61rGJhOzx6hVSkX1/1D9aMSMOxHqpYXJ/8A5K0dy/plWzLEOGKKAZjjJOM+PNIxVFm6TMLGi+Zv+GNUF3Cy8yBkiZJ7qDgfPFctz423mIA81mDZP/ldR+Bek6rTaktethbewyQyt7sRAUk+f1NXFjMNA7O94ofH6IosNKH3S7251b/TbYn5Kr/erk/6TBt92z8PytnYu5JG91DUEEj07fOYNw4zx7RP61zpf+oN1FH6ohA6tT91mam16kevcu3vKg7VxzKJHxyTXLn9r4ufd1BX2LP/AFZVPUW2oFtQgEnCwABz9yMcee3bDTnnvG0eYNGgpIXdfLSBIAgzxMGD9XJ9uBPPnnQ2LSjv11+kky6pfbvgO5AyE2ndHYCBEwQT3GMxRXl1A80HvaEpLUvtugOMgyShWC0wgM4BAieSc05guO2/P5/pJe6ngH5fL9qjat7J9NrkFcRtUx3GfsaLs2yd8DfxVGYxnKTt4LaXXs0i6JjmMBSuGaT2nt81gMLRqzq+C3CQnR3XNA1PWbNy4mxjgFT7Y8QSWH5/b70bMLKxhzD5pLsRG6QZSq9d1LNbxb32yVbeGBIAwwCjPM1eFjaH+9TuVeimJe4t0bY52g29YC1wlQobCH3PIMfzAGe+Dx8RRmKg0A7b7D5dWgY+y4njtuVVnLABEZSqh9oO6D7tszjxP7eaug0243el7cugqJze6KrWvXoq17UAi56jEHuhxLKDGQeTHHeKpsZGXKNOfmre8EOzH4eSuNEzDNxXEBtphGEEFQSsETLSYj7VDK1h92jtz38/h+1fZucBbgePI/JTqLWnYAXW2KC3tDyTAAAZu0QOfPPaqa6YG4xZNcET2REU80B4pbRWdPuZCSwLqACQCJ93Kn3R+X1ZFHK+ag4CjR68EmJsOYtJvUdePVp2w7kuE9ikyrlQxBn2yuCZgjv3wKU8NFF2p4i68+aexztQ3Tkd/wAJM39jEXrktvBNxViOSZXkHnjzTgzOAY26VsSlZ8rqe7W96QtTrnRgLUXHcbl2pEiD7wDOcnBGI8UccTazP0A01PyQPmLXZWak8h81PRb99X2ERgsLbFgZBJMAcnjn5opuyy2NrFkdfRVh3yh2UjnQK1uhahmvXUaQFIgAEZZYZciP5ZjmseNY1rQ5vVdbrThXlznB3D78E07pvdJUEkAiAJDiAd3n3d/mlNzZQ7hX0TDlzFvWqRt6T1S8iLiH6l90sJAlRwBFaDKIwOR4FJbHnJvccVm9UZVtqCu29gksSRt+ptyHET4HPatEOZzybtvgB8ikTZQ0Xo7o7fpJaZ1ggC3vLBxbj3Hn2+BzMfbxTng3xqqvh14pLSK4Xe3FOeyG2sy7vpUkllJiO09p+0Urv6WL5nmmU2jRq9hyV31JTHuDAAOx4mYEkncDkZB+I70IZm8uA60Vlxbpx49bqE/EG1lViCg2mTnuR7mUfVgHxUODsEjfXryVjFUQDt1vXFaA/EKxKyAD5xzgEZIPfx96zfwnbFaDim8Fa110sVzE+SSs+BEcSBnH947CAA6ddfFRuIuteuvgmrWrcgjcCRPaASBIByY/9hIpZY0bWB11SYHOI3664o2h6tPPZtpwx9w5lo/r80EsBGx4XuijmB38kUdVg/DKGU+Z/wDH7f0NB/GsXyNFF29H6KL2sYoxWSe4HKqVMY5B47efFW2NocAf9QukOUkJW1q3YGHQwPrDYzhQRA5+DTTEwHY+X16KWJHuGhHn9Ev/AB+0n2j2sB7mYgAqe6/bvxBo+xsfDrdL7bKdeB66KlrgNxisIVTBWSpX/U0HE+JkBZqBpDQDrr0B1xRWC8kaUOieuCTu3AHCliQNxQ/URuzLSIInE85HeZc0HLYHK+CAkZqJ8uO6a9NHVbZC21BLzyZDBjG+JnM88HjFAS+Nznbnbrr1TS1jmhu3Hq/msU6kWzcZmbHthVhQRLCZxy3EyZ+DOrIX5QB6lZC8NJJPoNEldvXHUkstuSG2sWG7eP8A9m0e3gRinNaxpqr8RXDhzWcl7tzl41zvjySCIpEs8E8j/vnmtFkbBI31JTfVvUYqtxCtxSzRkkyY9naMdvmkQZACWGwetf2tU5eTRFFPdH6UbTrvKksoYCTBQyGJkc4/YZpGIxAkacvA/Pgm4aAxu73EfJFuekLi3C78cf61IgkDkRP7dqAdoWFgA/B/aJ2QPzEn8ryaq4Gb0LbejbBYt9UA+6TPbORM1fZsI/tcMx4beCHtXj/82nKE50nqSElZYj3HeQQYY8SJ2nJjt89qTiIHgB3yTsPMw93z1SQ6etu0z2iy3luQwLDOSCFX+YgOpH/0Vo7YvcGvrKRpp1WyQYAxhewnNeuv249eSKumbYtx7gVAskBpJGS0YIHC4HnilukbmLGts+Xp4+vqjaxxaHvNCufqtJNFpmtsrt7WG/cSoKkjlGjysZrMZZw8EDUaUOPmtPZQlpBO+tpG3/D27N1A+4gDsAGaYGDwDMfH7049u+RriK+w61SQ2Jkbmg39z1ol+lq1tirkq7KTbC5XuCDjDCOPn5pk5bI0ObqBvfWyXCHRktdoTsn9HprilTqQryoUYB58nvjcINIkewgiHROjY8EGajw6+ar1m7A/y0J2mLZAJdACRcXcc7TwGG7x9rwzb987766Hlpz5jT8zEENHcG23Mc/hyOqtb0PqJ66l/UYyDIiBA2lsYIBXGP1qnS5HdkaodX91GxZx2ou+tEO873LyAr6BcbW7TwQRcA90KM9vb2omtayM65q2/wA4WULy57wPdJ3/AN40nb7+iFMvdQgzuIBB3ZIZcyZPPkZoYgHu17vly8vD08E539Y4kJP8O6nbvVnL3CS8L7i0ZgxmTuIzAzzR4xllpAoba8OqScG+gQ42d9OKU6g4vX2kXbRYBUUgg+6R7lPKFjwPPemxAxRDUOA3P750kykSSndpOw/XK0l1TpFzSqHLWzvBVgJJBgHx5HPkCnwYlk7soB01SpYJIG5iQb0Vr/qrZCPZKAwd9yGIOPpIHs5EA/OapvZukLg+zyGn+onZxHRbXietEXS6mzcdAVZpw03CIdiZKrOYwPgZoHslY0mx4acAmtMbiL1+PEoHURbtsFQSon3kSGgY/Sc/IpkOd4t254ckiXIw031RLrbADtfKBjtSAWg7WkcgROeZ7RQtAcasb1v1+kROUA0duA9OvordJ07OF9+1oLqWBKkcQR5mf044qYh7WcLG3irgY5/HxHJRa1r7e0WyzbwphokKu4cT7v2qOibm860UbK6vK9U9pb77WZXJB2kSSQAGgAHuQwInvHekPYywCOf0/GqexzqJB6/3RVu68gs2QyCBk/VxuJb6j7jjkRFEItAOBQOl1J4jq/0vWOtNatwSytulRAAZCJJjt/3NC7CiR97ivQqm4gxto6G/UJv/ABQMTuIYIofaF4MDJY8ZMec0AgI246Wm9sHfDWllvqQdyklvbvYpMkgknDcGecdq1NjrXbhr+llLrFb8TX7TXUbtxSoV/UFxTBG6QIyDE4yf2ikxBjgSRRBT5c7aAN2k/wCM2XQsDYQsMjbgOB7dwkjcWJBj+lO7PNHfHXQ/H9JfaZH0dtOPl917W2kuOyKSArFwwBPtwWUA4lSSPyqMLo2guHhXjw9VJAyR2Vp21vw4+iRN1BdYiPbzOUuFYggfPOZyadlcWAHj6i/wkZm5yRw9DX5RbGjJ2uBtTB2uQ0juq7ewmTwQDMdqB0gFt48x++fx1RtjcacNuR/X60VdJodyBhY3A5DBokT8sKJ8oBovrryVMizNsMv4/tTeZtRftsQZCiQWMBlHG7JjAzk5M0DcsMRaOfLn8kZcZJbPVePJdz0zUI9ogeCcxgTgjsRMxXDmY5kgJXWjc1zFw9u4LV1vduAd0UjI2MJkNP2BHmu45pkjGlaAnzXIackh1uvoul9K4wLWEDh0CwxEEHuc5JAA58eK5oexvdkNUeHDrddAh5Fxi75rmU1l6zFv0jKo0hiZ2sxGQvPYjxXTdFHL383EbeC5omfEMhbw+qc02oN6Vdd8FyruYVYUNHgk7T9v1pMjRGLaa2sDjw+SaxzpD3hZ1onQD/UbpHVUuTacewgBF7TH1MTx9Kx4+aDEYdzP7Gb8T9gmYaZr/wCt23Wqb1NoXEuJvK7JFsNCySQykseTBgR48zSYyWOa6rvfj4HT6pz29o0tuq2+yB0zXW3RwxTfcMAuvBmExJ4MGccDFHPE9rgRdDkfX1QxSMc0g1Z5/L0V36ZG66t3dctJyYjAM9vhvzNUJ7qMtoOKhg1zh2rQmukdSLBMysNuDEEQDEZGZ3A/9wvEQNaDprelJkM2eteGq0WuWw6q5BZjKADwPcRuGMR3xWanuBc3Yb/ZaLYCAd+CzNdOnRTp0Zl3FGtkkABjhgp4EmOAM4xWiOpnESmjVg+XD7738VllBhaOyFjavProKtrpF90M3CGGbXuBUmCIB5HHP2oziImuFN8+f4Q/x5XN1dtty/KW0+idyx1KAFFa5tU7SNsiRiBuIJBnO2aY+ZjQBEdCQL33/G2yBsb3kmUaizQ8Pz5pf8PasvedlQESGaWEqsj6ZyScDkUzFxhkQaT4bbnxS8JIXSEgeO+yJruvfxL2/Tt7GtsYLQeDwCDngfbb80MOD7FrszrBHBVNjO2c3I2iDxRuueoz2gnuKtvCCWO4D3cgGMnn70OHEbWuzaXpe3km4kvc5uXWtaQOsPcdDZZChlCFViwMzux2IacCmQNYx3aA3vqRSGd73DsyK+NrnoNu4qlfT2kD3fJhiRxzP5QK6BIeyxrosRdTw3atNfmn+qaB7NuXYG2zFVKkZI+kOO3tUHHEVmhnbK+gO8B1SbNA+NtuPdOy0j1J7lkqBDmd9xQVVFAAj7wSPiKztgY2UEnTgN76+a0unc6Mgb8Ty6+SBc6kF2rCgB88FSIAmZEiS5yIn9m9kTZ126+wSu3Aoab69eqDqVK3NrEi225PaqruHfgQYwc9/EzRNoszDcUd9kDiWvp2xsaDdEtgpaa2jLDNkDJO0jaUA8lBJnHjJinU54c4G6+Hj9UTczGFrSN/jptXog67UIoJC7mePUMkAo6+4Ez7SGgj7n7UUbHE0TQG3w2+SGSRjdhZO/kf2h2WCqFtklkAIcKTyI9NjmPqPxI/OrcLNu2PD7oWmhTdxx+yJoHCsy3gVHplYhpDz7VIGcD+08VUtloMfO+GyuHLmIfppXHdaOrt20ulbSCEtsSVwdziRMmSAP6+aTCZHR5nnc8fD8rRKGMkpg2B264Ja91BXZwzbQ0sDG3kyVeJkbZx2NG2IgNI4afsfH5JT5g/MLq9R9aPW6TuubO+2drQAQRGCYJMkT3iPmKaAH08WkucYrYaKjVaxix3AKeOIgTzIMEkGCf/ABq2xAChqo+dxNnTr7pO7qjGwhYiOBu+qTLc89vk/kxrBebVJ7XTLonrjXFQMGVUYFQDu96xBVSV7xzu4I4pIyF1Eaj5Hnv9t1qJeGWCKPz8Bp91NvrEABgQfE4jtEgmIiocMCdFbcTQFrf01soxuIYXMloLYUkFFDfSZJM54rnPcHDI7U+G2/HTdb2NLCXN26+SwundXvKtxt4WEJI8rBnZGBGcxW6bDROc0Vx6tY48TIASDw6pZzuzBbjNLFhuJMycHNaAA0lgGnBZySQJDz18V33RdYsgDafb7WUYKzCqw5B7V5/ExOok3vqD8yuzA9vD5LK/E0LqSHki7ahYYAoQTiO4lgM+fgVswRLoAW/+TrpusWKaO372tjTXZYdvV49MgOSQhXj6SVAxzkitxj1zg1x+6z9p/wCHC7ofM/lN9C1YV2t27e4MWjPuUECYMCYjg/FKxUZc0PceXkUeGkAcWNbvfwW31K2L6qilZX/+jY2AEA/TzPH5GsMLjES4+g4/4tszRIAB68kloegWbv8All/cJ3PbcGc+32n9Py/Ony4yWPv1pwBHrqlR4WN+l6jiCif4Og9VTqHLqY5IG2CdrA8iTEz3oP5Lu64MFHq0XYDUZtQkejttuBS6AKpY+8qC2N0Dgj7+TWrFU5lgHXwtIw/dfRI0HNa7gaopdXDWy20NGZH0tHYwRx3/ACrDfYWw7Grr6jxWwjtSHjhtaQXrDNa9IjZcG5ANxG1vJmATuHB844gv/igPzjUaHz6CSMQSzLVHUdfFP9JD+kAt5mulSBEGOCoIIzE8k4FIxGTObZQv/U2HMYxTtaSFjp2pf1Df3BXRgdzD6hC7ioz/ACkSPPcGtD54GZRHVgj87/Ovus0cU7i4y7Edf6p0mmGl9zSbTEbOzlux3IeBnmO32NPecRoPeG/L0KKOMYc2fdO3P5J/S6yzei2VnapJUqTwR7TiQR5/5pL45Y+/fxWgOik7tfJZmssMl22ylgrkhWfgYDAHt3I54HatTJA+MtduNwFjewtlDm8eJWvqLgtIT7S13B9xJIP88vJVZztzluaxtBkdWtN8PlpVnxWwkRi61PV67DwQf8StjTkx7WQoTG87+wPc4gD7cijED+2o8NRw0+nmh7ZnY5uY89VzN3Th/TDOVtBiBIIIiJJHBwZ5wD+VdJry3NQtywGPPlF01U9FbDGWuBWA2XUAIdCJMzzOBtxER80Wd0rdAL4g7g9cVWVselmuBHHrkltForrwyWyyrmSPaYPz/TNMkljbo51FJZC494C1bWa4sUEbVA9o4X/2/OM47VI4gAdbPWiqR5fQ2CrfuBTAE7YknuSJG0H6ef3+9EGkjVKJA268uSkatkMqSOJjg4BifvBoeza7cImyvabCc6a7coAdxhju5kgRPIgHJAPPY0mYN/8AXDbrr0WqEu/8/Hrr1R+uMvrWxYVtx3Flkt75jiZDYIIpeGzdmTKdOB8EWJLe0AjGupPmh2iSjWne2p77wdwYLJyAT5BJ+wpj8rXB7QT5VVKgHOYWEj48+t1n2NSVeQxXMT5zn7cU90YLaKxtcWmwUbVbiRdlX3NwDJkH+Ze3A/b5oGVqyqrrdG8E0862i3tEsyzhRc9y4JJgCQRiDPfiq7Xg0XSsw2e8avZK7Az7HbbJBHt3ZI3ROMc/tR2WtzNFoGNzHI40mdVqQbIX1JKEqLfYZ2k7hzIXj5pUbD2hOXfW/wBJ8j/6g0u20r5b+SQ1LhmJQbV7AmYAERmTT2AtFE6rO/U23ZdL+G3VfUuXSkzkboBLEiABhx8Z7RXNxoccrGX/AJ9F1MK8EuL6W51expmG2EFyVXG1SZiQfK8A/E1gw752m9a9ejy8VrlZERXFYfW0AtDa6fyrCgZhysKOwBB79xW7DH+w2Dz18r+ax4nRgopLSXW0txbcKzSrHb7txKhlAn7gU+RrcQwv2Go10pLY/sHZa8UXW6pdXqVU21TsxyWIYKfd2lTj9qGKN2GgJzX9NOXmrfIyeYaV19k91XpNjTFb3qf5qzuTH+YpldwHK4M/l2pEGIlnBjrQ8eXGvFOmhjhIkJ1HDn+Fk6LWJc1Fx2BVXEAqM7iIkieD3A81rkjfHC1o3HPl1zWQPa+Yu4HauaZW6yEkhVYtsKwBG6B7RxtG6M9jSi0PGmo39E1rnNOunCvNG1+oKrvCQEAK3bYj3sCPcIgHjj4oImBxyk78DyCZK8sbbRVbEc1taG761j3Hc7TiRuIjjdjkEf8ARWKVvZy90UAtUbu0j13K5Ppdr00ZyVhW2MhALEExgnBzXWndncGDiLvguZE0tGY8OC3jYuWlW+jAIYMNO44YBQRiFnjuBWDOyQmJw18NuGvx+q2nOxokbtXHfjp8Pmsm5rLF0O5Qpc3iRvAB3EbsTge3kfnWsRSx027FcuWyyukjkt9Ub5rTvaT0LS3bVwho27YD7wJIQROYJP2mszZe1kMb26c9q8euK0OjMTA9jtfW/BL6q5q/TMZW4ptiZBXEkmQIxIknz4mjY3DZ9dxr5/VA92IynkdPJV/Dji3Ja2txw7DeGPbDE9iMYajxYdJo11Ajb59BVhSG6ltm9/lr+VpajV2Ll+LSf5kgXHAA3AHH3lo+4msjY5WRW86cBy6HonufG+TuDXiUDr6/59sXG9hfdEewkYZCPJEZ8E4pmEP9Tso1qvHzQYpv9gDjpd+Hl1wtM67oguEsSFIRQEUAgQ04MieYH5fAoY8aWgCr8dvX7o5cJn1utBos3q2jeyohZIO4Mp9p4AEQIb4rTh5WSk6/Drgs00bogPqtaxaV7Wy+4YtP8v0kbl9sYI75jmsTnlj80Tarx8jqtoYHMyvO65vrmlFpdgZmgsqkxEDaQCAecnPeK6WFkMhzEVsVzcVGIwGg+H0Wtp9WFT0blsBCNnulMASRgyCSJ+c1kfEc+drtd9Nev8Wxjxk7Nw02108+vNYvUdCWuC2F+iWAzCggEgk8Q3b5+a2wzBrM5O/zWOSI5snJJ62+oaNgMr7iRJ3yfdK4J7fkMYy6NriLvj8vqlOLbquCVW2C9xHZl5btBidu6ePGPJppJDQ5ovggjaDbXGk1qtcRYtJ7GQDeAJLKxAw89oY4+T4pTIgZXO1B28Ph6Jr5CI2s0r6efqhb/TuKUZTiVMzHJ/I4Oe00dZ2kFA3+twcFs6K6uoV1u7XuITFzbuZ1htqhwMe7jHjHjFK10JBZo08L2Ol6eS1sqUEPokcf2sLTXT66KygMtzOIP1SZ85BroEDIXA6ELnuBujzWh0XS+oGIJ43EESBtyJAIJniexI5OKRNIYyOuqToYe04rNu6v1Dj2icKCSAYAgSc9qeI8m/qll2d3hyRNayqUVdx2SJIg/U0f0jPihjzOBJ4qnhuw4JTlvgknB+5FN2CXWqH/ABB+KLIFAVrajRsu9Zna+6eDEgfPmsbJQ6jW4paTC4ZtdiirqTtFswbasX27R7m27tpbmKHILzjc6X4bKw4kBp2Gv3paVjVrcK20Qd4DFhtYNEBh/KYJnmszoywF7j6Vr+x6La2Rj6aAt65+FA90XfUYMADiPbAG3afgjPn4rnj2iWsyZRS0OwQc/PawuvdLW09t1PtcM7PHvAUSfbxxEfJPFb8LiDI1zTuKFcNVkmw4jfmGxsk8fRdB0bqCNYtXH9xDbZZc5AWMTWDERPbK5jdBS2QytMTXO3XM/iRUN8+mFVVjcQp5Jx7TzBJ/6K6WDLxF3rJKw4lrTJ3dBxWjoOl2dYASzgwR5JAMz7gQMAH7zWaXES4XQAdeS0Rwsn71lEQvbX0lbc6szGeCqEGGx3EcdzQkNec5GhAHxKK3BuXjZ+SQ00tOxAouiUlvcqBMoDOBJJ/OtD6HvG8u/K73WZtn3Rvtzqk/ZsWriIjKU2mOSxbkyxnMNJz4+9Ic+Rji4G7+HWmie1rHhrTp1+Vr9S0guIttmYKcBgxk+7usQT9//mOGTI4vA15LTLFnaGE6c0uvSbFlUUhj/mKFOJliILdiR58CmHEyykuHL6Jf8eKMAHmkr+puJcZ4ViGJUGF9sm2SCAYMzz2n4p7Y2OYG3X53Sy9weTVkbeWo9UbU39RdV09O24GcMQQVYMoaYBwfGaBjII3B2Yjr8q5XSvaW0CgWLyC37GYMzLuUZBFw7BBPBBYDiJzHemOY9z++NBevlqlxljWd3jWnnos6zeNtlMhi0FjmAxbbCz2wP1+BWhzQ9p8P9SsxicPHXyW7e1Ie/btoAzsnqFmmUWIGwAAT84wTWFrMsLnu0ANacfNbXPzSNaNSRfl5LL1VxrDG0DJkPJ5kCcEHAkDma1Rhszc58llke6J2QHxW6q27p95Msu4D3QpBERBE5Cnt+VYgHsaS3h5a9WtZDZHU7jrx0WJ1W7eS5DldyAxEw4c5POCJ/wC4rbh2QujsXrXyWWaWRr6dWnztZ+u1asioFxMgk5ESPb447/8Ax8UZa4utZZZQWhtJjpNtHi2Wfe25cwVEmcHJ5Y+OTQSl7XZqFCvPr9J8Aa9uUk2VXTaoWLzC+fduw0F8ROZ8j29uO1W+Iyxjs9uW3VbqmvEcn9m/Dj1yV9Z0j+Ld7iOFEKY2wJ2AsSJxn796CPE/x2hjhe/HxVOg/kOL2mtuCp1r8Pr6W9HbcAA4eDIxO0qOe+aLDYx2fK4CuFK58IA3MDr4onT+maZ7ezaxddzR9MEiD3g/QeaGXETsfmsUdOvVGzDwvjrjvy62We/4YdACjBzG4YC42ljA3EYHnzTxj2ONOFfPjXJIODcNjaQ1ShbKASLjCIGASCDJI5jHjIx5rUzvPJ3AWcktACKGa49uVG4W4JHJ22ztGTAj4xQDKxrqOl/UqFxkcDWqt0rRM1tlV4BnaeNxVlInBgQCeOwqppWh1uHXr8EUMZdmynwSQV71wuzgNtBGD9KnbgjvGad3ImZQNPuhcTI4lEsbl22zDC4oBkCVkkyjfynIznn4qPDSc21daoGOLfis5kIkCMCJ88z/AHP6U4EFBaGFjB7Vd3qhc6j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Картинки по запросу небо тра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mki-vsem.ru/fon/narisovannyj-fon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4077072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PSD.Kindergarten.Poster.Template.02.3508x2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06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996952"/>
            <a:ext cx="55446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Автоматизация звука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ru-RU" sz="2000" dirty="0" smtClean="0">
                <a:solidFill>
                  <a:schemeClr val="tx1"/>
                </a:solidFill>
              </a:rPr>
              <a:t> в словах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005064"/>
            <a:ext cx="54726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Автоматизация звука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r>
              <a:rPr lang="ru-RU" sz="2000" dirty="0" smtClean="0">
                <a:solidFill>
                  <a:schemeClr val="tx1"/>
                </a:solidFill>
              </a:rPr>
              <a:t> в предложениях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772816"/>
            <a:ext cx="56166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184482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Автоматизация звука </a:t>
            </a:r>
            <a:r>
              <a:rPr lang="en-US" sz="2000" dirty="0" smtClean="0"/>
              <a:t>[</a:t>
            </a:r>
            <a:r>
              <a:rPr lang="ru-RU" sz="2000" dirty="0" smtClean="0"/>
              <a:t>С</a:t>
            </a:r>
            <a:r>
              <a:rPr lang="en-US" sz="2000" dirty="0" smtClean="0"/>
              <a:t>]</a:t>
            </a:r>
            <a:r>
              <a:rPr lang="ru-RU" sz="2000" dirty="0" smtClean="0"/>
              <a:t> в слогах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764704"/>
            <a:ext cx="56166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Изолированное произношение звука </a:t>
            </a: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Ольга\Desktop\slide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Ольга\Desktop\images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64488" cy="68999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90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 звука 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[C]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23728" y="2348880"/>
            <a:ext cx="1872208" cy="18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76056" y="2348880"/>
            <a:ext cx="1800200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708920"/>
            <a:ext cx="981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2780928"/>
            <a:ext cx="952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27 0 " pathEditMode="relative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430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2229E-6 L -0.15746 3.92229E-6 " pathEditMode="relative" ptsTypes="AA">
                                      <p:cBhvr>
                                        <p:cTn id="5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QYi7qZ3NwcZTOo_uUEb6Ush1stW83vCYpI02kZdzhaUVufcMx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95936" y="292494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endParaRPr lang="ru-RU" sz="9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Вспомни, Какие предметы издают звук </a:t>
            </a:r>
            <a:r>
              <a:rPr lang="en-US" sz="2400" dirty="0" smtClean="0">
                <a:solidFill>
                  <a:srgbClr val="002060"/>
                </a:solidFill>
              </a:rPr>
              <a:t>[</a:t>
            </a:r>
            <a:r>
              <a:rPr lang="ru-RU" sz="2400" dirty="0" smtClean="0">
                <a:solidFill>
                  <a:srgbClr val="002060"/>
                </a:solidFill>
              </a:rPr>
              <a:t>С</a:t>
            </a:r>
            <a:r>
              <a:rPr lang="en-US" sz="2400" dirty="0" smtClean="0">
                <a:solidFill>
                  <a:srgbClr val="002060"/>
                </a:solidFill>
              </a:rPr>
              <a:t>]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Посвисти как эти предметы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Users\Ольга\Desktop\0000012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772816"/>
            <a:ext cx="2024608" cy="2024608"/>
          </a:xfrm>
          <a:prstGeom prst="rect">
            <a:avLst/>
          </a:prstGeom>
          <a:noFill/>
        </p:spPr>
      </p:pic>
      <p:pic>
        <p:nvPicPr>
          <p:cNvPr id="27652" name="Picture 4" descr="http://axpol.com.pl/pliki/foto_D/2/V6513_08_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4221088"/>
            <a:ext cx="2088232" cy="2088232"/>
          </a:xfrm>
          <a:prstGeom prst="rect">
            <a:avLst/>
          </a:prstGeom>
          <a:noFill/>
        </p:spPr>
      </p:pic>
      <p:pic>
        <p:nvPicPr>
          <p:cNvPr id="27653" name="Picture 5" descr="C:\Users\Ольга\Desktop\скачанные файлы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1628800"/>
            <a:ext cx="2085975" cy="2190750"/>
          </a:xfrm>
          <a:prstGeom prst="rect">
            <a:avLst/>
          </a:prstGeom>
          <a:noFill/>
        </p:spPr>
      </p:pic>
      <p:pic>
        <p:nvPicPr>
          <p:cNvPr id="27654" name="Picture 6" descr="C:\Users\Ольга\Desktop\images (1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414908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dsovet.su/_ld/337/281469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27584" y="1412776"/>
            <a:ext cx="2448272" cy="1368152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228184" y="5157192"/>
            <a:ext cx="2448272" cy="136815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95536" y="5085184"/>
            <a:ext cx="2448272" cy="1368152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300192" y="2708920"/>
            <a:ext cx="2448272" cy="1368152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2996952"/>
            <a:ext cx="2448272" cy="136815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491880" y="4149080"/>
            <a:ext cx="2448272" cy="136815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707904" y="2060848"/>
            <a:ext cx="2448272" cy="136815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300192" y="908720"/>
            <a:ext cx="2448272" cy="1368152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326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Упражнение «</a:t>
            </a:r>
            <a:r>
              <a:rPr lang="ru-RU" sz="2800" dirty="0" err="1" smtClean="0">
                <a:solidFill>
                  <a:srgbClr val="FF0000"/>
                </a:solidFill>
              </a:rPr>
              <a:t>Повторюша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77281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Са-са-са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55892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Со-со-со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3569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Сы-сы-сы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544522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Ас-ас-ас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450912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Ос-ос-ос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24208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Ыс-ыс-ыс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126876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Ис-ис-ис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30689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Су-су-су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8674" name="AutoShape 2" descr="Картинки по запросу девоч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Ольга\Desktop\скачанные файлы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556792"/>
            <a:ext cx="2952328" cy="48586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Девочка Соня </a:t>
            </a:r>
            <a:r>
              <a:rPr lang="ru-RU" sz="1600" b="1" dirty="0">
                <a:solidFill>
                  <a:srgbClr val="002060"/>
                </a:solidFill>
              </a:rPr>
              <a:t>очень любит сладости. Давай угостим </a:t>
            </a:r>
            <a:r>
              <a:rPr lang="ru-RU" sz="1600" b="1" dirty="0" smtClean="0">
                <a:solidFill>
                  <a:srgbClr val="002060"/>
                </a:solidFill>
              </a:rPr>
              <a:t>Соню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</a:rPr>
              <a:t>Ты нажмешь на  конфетку </a:t>
            </a:r>
            <a:r>
              <a:rPr lang="ru-RU" sz="1600" b="1" dirty="0">
                <a:solidFill>
                  <a:srgbClr val="002060"/>
                </a:solidFill>
              </a:rPr>
              <a:t>и назовешь картинку. Если ты четко произнесешь звук </a:t>
            </a:r>
            <a:r>
              <a:rPr lang="ru-RU" sz="1600" b="1" dirty="0" smtClean="0">
                <a:solidFill>
                  <a:srgbClr val="002060"/>
                </a:solidFill>
              </a:rPr>
              <a:t>[С</a:t>
            </a:r>
            <a:r>
              <a:rPr lang="en-US" sz="1600" b="1" dirty="0" smtClean="0">
                <a:solidFill>
                  <a:srgbClr val="002060"/>
                </a:solidFill>
              </a:rPr>
              <a:t>]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 слове – конфета достанется Зое, если нет – то конфета останется </a:t>
            </a:r>
            <a:r>
              <a:rPr lang="ru-RU" sz="1600" b="1" dirty="0" smtClean="0">
                <a:solidFill>
                  <a:srgbClr val="002060"/>
                </a:solidFill>
              </a:rPr>
              <a:t>на месте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C:\Users\Ольга\Desktop\post-97368-122000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124744"/>
            <a:ext cx="2232248" cy="1116124"/>
          </a:xfrm>
          <a:prstGeom prst="rect">
            <a:avLst/>
          </a:prstGeom>
          <a:noFill/>
        </p:spPr>
      </p:pic>
      <p:pic>
        <p:nvPicPr>
          <p:cNvPr id="6" name="Picture 4" descr="C:\Users\Ольга\Desktop\post-97368-122000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420888"/>
            <a:ext cx="2232248" cy="1116124"/>
          </a:xfrm>
          <a:prstGeom prst="rect">
            <a:avLst/>
          </a:prstGeom>
          <a:noFill/>
        </p:spPr>
      </p:pic>
      <p:pic>
        <p:nvPicPr>
          <p:cNvPr id="7" name="Picture 4" descr="C:\Users\Ольга\Desktop\post-97368-122000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5157192"/>
            <a:ext cx="2232248" cy="1116124"/>
          </a:xfrm>
          <a:prstGeom prst="rect">
            <a:avLst/>
          </a:prstGeom>
          <a:noFill/>
        </p:spPr>
      </p:pic>
      <p:pic>
        <p:nvPicPr>
          <p:cNvPr id="8" name="Picture 4" descr="C:\Users\Ольга\Desktop\post-97368-122000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5517232"/>
            <a:ext cx="2232248" cy="1116124"/>
          </a:xfrm>
          <a:prstGeom prst="rect">
            <a:avLst/>
          </a:prstGeom>
          <a:noFill/>
        </p:spPr>
      </p:pic>
      <p:pic>
        <p:nvPicPr>
          <p:cNvPr id="9" name="Picture 4" descr="C:\Users\Ольга\Desktop\post-97368-12200042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3789040"/>
            <a:ext cx="2232248" cy="1116124"/>
          </a:xfrm>
          <a:prstGeom prst="rect">
            <a:avLst/>
          </a:prstGeom>
          <a:noFill/>
        </p:spPr>
      </p:pic>
      <p:pic>
        <p:nvPicPr>
          <p:cNvPr id="28677" name="Picture 5" descr="C:\Users\Ольга\Desktop\images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5076056" y="5733256"/>
            <a:ext cx="729767" cy="720080"/>
          </a:xfrm>
          <a:prstGeom prst="rect">
            <a:avLst/>
          </a:prstGeom>
          <a:noFill/>
        </p:spPr>
      </p:pic>
      <p:pic>
        <p:nvPicPr>
          <p:cNvPr id="28679" name="Picture 7" descr="C:\Users\Ольга\Desktop\lisica_000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1340768"/>
            <a:ext cx="1224136" cy="640631"/>
          </a:xfrm>
          <a:prstGeom prst="rect">
            <a:avLst/>
          </a:prstGeom>
          <a:noFill/>
        </p:spPr>
      </p:pic>
      <p:pic>
        <p:nvPicPr>
          <p:cNvPr id="28680" name="Picture 8" descr="C:\Users\Ольга\Desktop\alumi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2636912"/>
            <a:ext cx="1008112" cy="588772"/>
          </a:xfrm>
          <a:prstGeom prst="rect">
            <a:avLst/>
          </a:prstGeom>
          <a:noFill/>
        </p:spPr>
      </p:pic>
      <p:pic>
        <p:nvPicPr>
          <p:cNvPr id="28681" name="Picture 9" descr="C:\Users\Ольга\Desktop\203918_138393235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3933056"/>
            <a:ext cx="681608" cy="915911"/>
          </a:xfrm>
          <a:prstGeom prst="rect">
            <a:avLst/>
          </a:prstGeom>
          <a:noFill/>
        </p:spPr>
      </p:pic>
      <p:pic>
        <p:nvPicPr>
          <p:cNvPr id="28682" name="Picture 10" descr="C:\Users\Ольга\Desktop\скачанные файлы (6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312" y="5229200"/>
            <a:ext cx="719708" cy="825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592E-6 L -0.39375 6.059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91027E-6 L -0.29931 -6.91027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20814E-6 L -0.38593 -5.20814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1.20259E-7 L -0.40954 1.20259E-7 " pathEditMode="relative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20814E-6 L -0.2599 0.01063 " pathEditMode="relative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espicture.ru/22/fonyi--dlya-prezentaytsiyy-kartinki-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7-конечная звезда 12"/>
          <p:cNvSpPr/>
          <p:nvPr/>
        </p:nvSpPr>
        <p:spPr>
          <a:xfrm>
            <a:off x="2843808" y="2276872"/>
            <a:ext cx="3312368" cy="2736304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0" y="3933056"/>
            <a:ext cx="3312368" cy="273630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5436096" y="3861048"/>
            <a:ext cx="3312368" cy="2736304"/>
          </a:xfrm>
          <a:prstGeom prst="star7">
            <a:avLst/>
          </a:prstGeom>
          <a:solidFill>
            <a:srgbClr val="BC1478"/>
          </a:solidFill>
          <a:ln>
            <a:solidFill>
              <a:srgbClr val="BC1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5831632" y="908720"/>
            <a:ext cx="3312368" cy="2736304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764704"/>
            <a:ext cx="3312368" cy="273630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3652" y="260648"/>
            <a:ext cx="5134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загадки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1.Что </a:t>
            </a:r>
            <a:r>
              <a:rPr lang="ru-RU" sz="2000" b="1" dirty="0"/>
              <a:t>за птица:</a:t>
            </a:r>
          </a:p>
          <a:p>
            <a:pPr algn="ctr"/>
            <a:r>
              <a:rPr lang="ru-RU" sz="2000" b="1" dirty="0"/>
              <a:t>Песен не поет,</a:t>
            </a:r>
          </a:p>
          <a:p>
            <a:pPr algn="ctr"/>
            <a:r>
              <a:rPr lang="ru-RU" sz="2000" b="1" dirty="0"/>
              <a:t>Гнезд не вьет,</a:t>
            </a:r>
          </a:p>
          <a:p>
            <a:pPr algn="ctr"/>
            <a:r>
              <a:rPr lang="ru-RU" sz="2000" b="1" dirty="0"/>
              <a:t>Людей и груз везет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556792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2. Заворчал </a:t>
            </a:r>
            <a:r>
              <a:rPr lang="ru-RU" sz="2000" b="1" dirty="0"/>
              <a:t>живой замок,</a:t>
            </a:r>
          </a:p>
          <a:p>
            <a:pPr algn="ctr"/>
            <a:r>
              <a:rPr lang="ru-RU" sz="2000" b="1" dirty="0"/>
              <a:t>Лег у двери поперек.</a:t>
            </a:r>
          </a:p>
          <a:p>
            <a:pPr algn="ctr"/>
            <a:r>
              <a:rPr lang="ru-RU" sz="2000" b="1" dirty="0"/>
              <a:t>Две медали на груди,</a:t>
            </a:r>
          </a:p>
          <a:p>
            <a:pPr algn="ctr"/>
            <a:r>
              <a:rPr lang="ru-RU" sz="2000" b="1" dirty="0"/>
              <a:t>Лучше в дом не заходи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65313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4.Ну-ка</a:t>
            </a:r>
            <a:r>
              <a:rPr lang="ru-RU" sz="2000" b="1" dirty="0"/>
              <a:t>, кто из вас ответит:</a:t>
            </a:r>
          </a:p>
          <a:p>
            <a:pPr algn="ctr"/>
            <a:r>
              <a:rPr lang="ru-RU" sz="2000" b="1" dirty="0"/>
              <a:t>Не огонь, а больно жжет,</a:t>
            </a:r>
          </a:p>
          <a:p>
            <a:pPr algn="ctr"/>
            <a:r>
              <a:rPr lang="ru-RU" sz="2000" b="1" dirty="0"/>
              <a:t>Не фонарь, а ярко светит,</a:t>
            </a:r>
          </a:p>
          <a:p>
            <a:pPr algn="ctr"/>
            <a:r>
              <a:rPr lang="ru-RU" sz="2000" b="1" dirty="0"/>
              <a:t>И не пекарь, а печет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653136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5.Растет </a:t>
            </a:r>
            <a:r>
              <a:rPr lang="ru-RU" sz="2000" b="1" dirty="0"/>
              <a:t>она вниз головою,</a:t>
            </a:r>
          </a:p>
          <a:p>
            <a:pPr algn="ctr"/>
            <a:r>
              <a:rPr lang="ru-RU" sz="2000" b="1" dirty="0"/>
              <a:t> не летом растет, а зимою.</a:t>
            </a:r>
          </a:p>
          <a:p>
            <a:pPr algn="ctr"/>
            <a:r>
              <a:rPr lang="ru-RU" sz="2000" b="1" dirty="0"/>
              <a:t>Но солнце ее припечет –</a:t>
            </a:r>
          </a:p>
          <a:p>
            <a:pPr algn="ctr"/>
            <a:r>
              <a:rPr lang="ru-RU" sz="2000" b="1" dirty="0"/>
              <a:t>Заплачет она и умрет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284984"/>
            <a:ext cx="2592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3.Белый камень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во рту тает.</a:t>
            </a:r>
          </a:p>
          <a:p>
            <a:pPr algn="ctr"/>
            <a:endParaRPr lang="ru-RU" dirty="0"/>
          </a:p>
        </p:txBody>
      </p:sp>
      <p:pic>
        <p:nvPicPr>
          <p:cNvPr id="48130" name="Picture 2" descr="C:\Users\Ольга\Desktop\image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1678464" cy="1656184"/>
          </a:xfrm>
          <a:prstGeom prst="rect">
            <a:avLst/>
          </a:prstGeom>
          <a:noFill/>
        </p:spPr>
      </p:pic>
      <p:pic>
        <p:nvPicPr>
          <p:cNvPr id="48131" name="Picture 3" descr="C:\Users\Ольга\Desktop\скачанные файлы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340768"/>
            <a:ext cx="1300790" cy="2016224"/>
          </a:xfrm>
          <a:prstGeom prst="rect">
            <a:avLst/>
          </a:prstGeom>
          <a:noFill/>
        </p:spPr>
      </p:pic>
      <p:pic>
        <p:nvPicPr>
          <p:cNvPr id="48132" name="Picture 4" descr="C:\Users\Ольга\Desktop\скачанные файлы (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924944"/>
            <a:ext cx="1967855" cy="1449603"/>
          </a:xfrm>
          <a:prstGeom prst="rect">
            <a:avLst/>
          </a:prstGeom>
          <a:noFill/>
        </p:spPr>
      </p:pic>
      <p:pic>
        <p:nvPicPr>
          <p:cNvPr id="48133" name="Picture 5" descr="C:\Users\Ольга\Desktop\скачанные файлы (4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4437112"/>
            <a:ext cx="1728192" cy="1728192"/>
          </a:xfrm>
          <a:prstGeom prst="rect">
            <a:avLst/>
          </a:prstGeom>
          <a:noFill/>
        </p:spPr>
      </p:pic>
      <p:pic>
        <p:nvPicPr>
          <p:cNvPr id="48134" name="Picture 6" descr="C:\Users\Ольга\Desktop\скачанные файлы (6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4481948"/>
            <a:ext cx="1800200" cy="144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http://player.myshared.ru/259381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Собери фрукты со звуком С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28" name="AutoShape 4" descr="Картинки по запросу абрикос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SEBUUExQVFRUVFRcXFRgXFBcVFhYVFBQXFRcXFBcYHSYeFxojHBUUHy8gIycpLCwsFx4xNTAqNSYrLCkBCQoKDgwOGg8PGiwkHyQtNCwwKiosLC0sLCwsLCksLCwsLCwpLCwpLCw0LCksLCwsLCksNCwsLCwsLCwsLCwsLP/AABEIANMA7gMBIgACEQEDEQH/xAAcAAABBQEBAQAAAAAAAAAAAAAAAgMEBQYBBwj/xAA6EAABAwIDBAgDCAIDAQEAAAABAAIRAyEEMUEFElFhBiJxgZGhsfATMsEHFEJSYtHh8XKCI5KyNBX/xAAbAQACAwEBAQAAAAAAAAAAAAAABAIDBQYBB//EAC4RAAICAQMCAwgCAwEAAAAAAAABAgMRBBIhMUEFUWETIjJxgZHR8BShBrHB8f/aAAwDAQACEQMRAD8A9xQhCABCEIAEIQgAQhCABCEIAEIRKABCEIAEIQgAQhCABCEIAEIQgAQhCABCEIAEIQgAQhCABCEIAEIQgAQhCABC4Sqba+3RTHVXkpKKyyyuuVktsSzxGMYwS5wCrHdKqMwDKwm1NtOqHOyjUxOSSnq9pv1eDLbmxno527wbPYUuhtoO0hYrCV3MyvyV1h8e1w61ik7NZN81v6Mot0EYLhZNGdpNSqePaeSphUZnvKt2p0hdTNmSOKlTrLpdUhaGi9o9sUbRrpXVgcN00cCJaB3wtbsfbTMQ2Wm4zGq1IWKZRqNFbRzJcFihCFYJghCEACEIQAIQhAAhCEACEIQAIQhAAhCEACEJNSoGgkmAMyV43jlgKSKlYNEuIA5mFTYjbLn2p2b+Y5nsGig1KUmXEk8SZWBqvHK68qmO716L79/9eo7DSN/G8f7LLaW1WkbrXA8YPksRtjEu3iYPAWsAtA+jZVmKc5p6pgajMeBWfX467pKFsdue6NjRVwqfHPzM5TbJI81NpDcH7q2NSkbljRJgkCPRRsZgQQfhuk8HWPdoVoSrc1mPKNN6pSeJLHz/ACKwxETxTWIrbot5KsfiH0zDgQeB+nFOMxvVtpySjqcZZLPYPO7qiTU2ieNkUMVv9XQ991TYnEa5qLQxkZJ6qvCyXSoSiTsdRcHZ29wpOw9pvw9Rrxlw48QmfvBe03y8wdFBNfddunkQe9M1tplViVkHCR7bg8UKjA9uRCfWP6DbX3mlh7lr1pReVk4i+p1WODOoQkueBmYUikUuSmXYtg/EEn7+zj5KHtIeaJbJeRJQmG4th/EPRPAqSafQ8aa6nUIQvTwEIQgAQhCABCEIA45wAk2AzWY2hjjXdAtTBsOPMqX0gxxJ+E3tf9Aq6i1ch4x4jvs/jVvhfF6vy/JqaWnZH2j69h+kIEJxwkIptSgy8hZCi1HGOGWt8kdzFFq0ZJngf7U1wOmS4MOcz3JZR3rEV0LYz28mbq0OtH5Zk94hScPhm5kZZcY5FSq2F60jMiPfgpFPZ+60cgtanUy2Jw6js7k4pMr8Xgd5sFoc3hPWHNp0Kze0tmPo9aS6mcjEETo4aHyKutt13u6rDAHzOy8FUVcSaTSC7fbk5rsituiM5wTmX6e2VOPLy/e5V4qp1bKtqgiOYVntKgBDqd2E55lpOh5cCqiu/rX0Vscx4NpShZBSiSqG0NDxt/KRj8RP04woNQfumX4iTZXww+RG33GbPoVtEtqNuvXnYxoaHExInmvIOhnRqowCrWkX6lP8RGhedOzPjwW6a+e0eAH1U5alVrC5Zzuqo9rPcy0xO2fy25qnxe0zOZKKjNS63AKFWY2ZOnmsjUambfvMsoorj2JjMZbPzXW40TGqr2P62Yg8vVLc2+UeKybLJZ4Ze6okt+LkKL/+6+mbOIQ5sTHieKo9o2MzKd0mpsi9rZdTRCbw0bfZnSkOgP8AEfUK/ZUBEgyOS8eO0IsD9Fqujm23NiTLT5/yuhq1OV7wjrfC9nvQ+xuUJujWDgCMinE8YHQEIQgATWKrhjC46Dz0CdVJ0hxF2sH+R9B9Uj4hqf4unlb3S4+b6F1NftJqJU3cSTmTJUii3immHknd9fM65rdvk+Tal5EigU4WqPTqw2VGq44yWi06zYErfoipwTZSq3J8E2pVABnu1lDcTBgw4DPiqZuKPWJMRlNzui3mdOa63EyJJ3WjPiRz4ZpqEYR5X7/wu/j+ZZhzfi7vESOPZzUDpLiHsbustaSfSEkvh7XBps0uE2tI3Z5nrHwRtSia4Bc6BlDYEeOapjfVTJqa6cpLyJ1QUbIyl09fMzeFqPqfNLomOF+MZpO0cA4gEN+UeE2PJXDNhFp6lQ5Tp4KHjqBpEOfBn8QGv6o8Fo1eIVTexPDNPfXZP3fsUGz8QQ5zKjeoeqRNiDmLaqs2jh206u5O8IBaeLTkTzzB5hXf3hlRxaeq4efAj3ZQ9s4KaW9HWpye0fiHZr3LQb3Lksg/ZWY7MpMXYWWi6GdFJLa9YWmabD4h7voO9VfRnZv3nEdb5GQ53A8G958l6BiMTui3GO4Zx6Kvc4rCI6mTk9sSZiqkNkZqG/Ehom/bx7VTbR2iSYmGmPCcu9MtxxmBEDPVUyi5EK9I1HkvH4smAO2eA0USvVn9RNv7UN20S/qk7o8ZXRXa28zoP3ul505RbGnb25J1BxidZvPuymjEwFVNxon+U+3GNjMGT4BIzpa7FU6m+qJdbECCCey3JUO0XzGfhZS8RWvmq9z5kHLkmqK0nll9MNnJBq5z3QrbZVWMrZRwVXUZJjRScO64aOyfqnuwxZiSwbzY22t1wDsjYj6hasFeW0sRJ6wuAIPIdi3HRvafxGbpNwLcwtDS2trazkvENLse+P1LtC4up4yAWTx1TfrvPAwOxtvWVqqj4aTwBPgsdRvfj9Vyn+TWtVwqXd5+3/po6GPxS+hIppNQLtI3XSbrjIrfiI93GsRX6oaM9e/+lDbIzIjM5GI56HNOjMnObdg1VfWoy6HvO7ctaBEhvErq2lFJLtwM1xXQe3myWCS94neInd4TyCVQpU2VGh5DnOIA4mNSJsAlffd9s7p13QQW5ZBxOmqpq2NZQe6q53xKuTIFgTo0cBqVJy5S6/v7+4LMNp9jQUcQatSuT8rCxgEZdXePf1hPMckssUXozRLcK0vu+qTUef1PJKnkwsPxHErhRPHCGSwhR8TDmlrrg6eqmTKYrsBS+3bzEtg+eTyjbFB2HxTgHEid5kgXbOXaFeYLHb9JwJmWO/8AMqJ9o1IxTcJ6rnB3AF27H/lU+wNomC03EG/vn6rutLY7qI2Pr3+ZqWPME2bLovhjQwlMx1qv/I88oloPdASsfijvNH6AT/tdSMJU/wCFg03AB2RCr9qN3ZPIAf8AUDyuo9ZEqsZy+pDfipMnM5Dl3roq7o9e9RgM3HSAOWpI8kzVq2zkRn9VclkZcifRr5E5Jz44cba3VcyvYDv9hcfXiwn378lPYQ3clvTxAyt75qQ0z3+Co6FYZukx3axCmirN+EpKyHJfjKyTK1abWB8fJRn4iCNZ1FlGfU1XGPjOT5whQUSOOCYaotlb6J1tKYItGusn3KqTVl9xl4clIGNyvbLlKn6IhsfUt6JAMbxm19CNVf7LxHwnscLQRPZP7ErI0sSM4k2JjtyCv9m4sPtwEePspip4MrWRyueh6a0yJSgoeyqu9RaeUeClhaxyLWHgY2i6KNT/AAd6FZXDtstbi6e9TeOLSPELI4Z/UC4z/JovdW30w/8Ahp6L4JfMkU0Tf3qEqnYJuoJXKRk65Rl9RrqyJjKFo3oiQY747P4VdW2o1oPXaeEXPerHaDOu2HQQTE3a8ETB5hQiHh53m0wIEOBF+XcuwlyN1vjkrK+23wd6nUqPd8ga1xPa45BVzqJDmsqgHEYiGhgNqFHe6xP6iJHfyVzi9omlerX3m6MptAc48J/lHRvZ7i52IqCHOJ+G3PdaTNzmSqrJxqi7H+slKWFg0T4kAaADwXHLjBJlFR65ty3ydj7sVS7CSo1dxT3xExWfpxVkGnHJdBcmC+0Zp+E0g2L+sOwON1i9kYiD228ifotp9o1SKTQPzfQrAUKm67kZ8QF2nhfOkj9R62W2CPR9k4reoNI/Lw0yt9V3GYoObGo/uVneim1nfCDHgkAZgfsrjF4XfbvNJA0tf91C3dXPPYtoasivMkOYDRJHsnkqx7I7R4e/2VVU2hWpOsd5vMEeatG44VmB8QcnDg76zxTNbZblweJDfxo93hR3VCb53SahJt4cfFN1GRY8E1wiptvlEzDPtc9wKkurkxBI7oyVbSdrHL+lJ3re+5LT6jdb4wywNYEW7+ZTYeSBw9f4TNKkc/RSQ0gpdtIuOFu8LiI8+1ObgIgZRl+6Q+Yj2U9QphuWZz8EZKZPAPnSBYJ/ZuLIqCMvqorzmBfnpwXKb4f3hXrKEpYlwz13oji9+ieRnx/pXqx32eP6jx/j9VsVq1PMEzkNVHZdJI6sjVollV7eDjHYbjyK1ypdvUIIqafK7x6p9R4LF8e03ttLuXWLz9O/5+hZo57ZuPmQDZAdp5roE3Ud1S8BcLKLTU+xopZIu0KBeYDd7viIuL+Kq69BxbDZ3jYtIsO/Idy0VN8BMPaCclqfzYwilHkvhNrgo9ldHGNO+/rP4nTkBkFfiEllO6UG9ZIai6dzTkeSlkdNky510suumKxMqPJGKEVTdRKjrp54TD3L3rwxuCPPvtFxnWYzkXG/OB6FYencx2q66Z7QFTEvIuAd0f62PnKrNjYY1HOOgt4rv9DT7PTwj6f7PNXNL3fI2vQPAtc2SLa9q2eL2PDZgAHJZjoxRLGDQBx/f0W0o7WZEEg6ZrM1U5xm4voewjKMYzgYjamBIzb5JOFwUWLYkT45LY46lSrQ0nVdxOzhFuH9JGWp2xWOo/LURkkpLDMHidmOBkcTpM/soxoOyIgdn0Wiw8tqkOmCTPAH3ZXVHZtN15laH819GvqRk/ZPkwzcJ3cyeKepbOkZZa5efetn91ottafeai16TItrqq5ax54Lo3Rl2KCjhCLRACfNOIlOYp4FgZPvNVtfH9a3sr1KU3wM5WMkncDZ4ymqjibgm40XKTzF7+7Jus6SNOXomYLkqk8i2HvIXQDPfbmE00kmwz1PDs0ClsF+z3dNiUlg3/2ZMO5VceLR6n6rcBZnoNhtzCz+dxd3Cw9FpQtKtYgkcjq5brpMUm69IOaWuEgiCnFwqTSfDF08cmUxbDTcWH/U8RxURj4Wq2hghUbBz0OoKy1WkWuLXWI9gjkuB8X8OlpJ74fA+np6fg29NcrY4fXuOfH5IDrphxIPYnWklYcpNvkZccDjVwugoDoSHFRTIpCXm6Q5665MudCkuvBdFHXOssz0q2yKFBzp6x6rb3k6+pV3icTDSZj6LyjpftB1epoxg+UuNzxO6L+S2fDdN7e1OfRfuC5ThTFym8GXxmILncST4klXOC2xTwwDC1znC7y2I3tRciYVUKTaZ3pLiMjEAHjGpUB7pXdRkn0Oeu1TsbaPUdg9IaVcObTd1g0u3TZ1ovGvaEnEY87xiy8zwGPdQqtqtzacuIIgg8iFuHYpr3BzJ6wkgyDe6WvjFPfI0dF4iq4Ym8YNlsXaDd3eda1+XYp2J6RsDoBlsTK8/wDjPAtllafRIZjSyAZHbbnrosuWihZl5ybNd1F73ZyegUMdTqki0+oUfF4N7J3CY5fzqsdQx7h5ZePgtFs7pL1QHz3pZ6eeneYcryL5RXWH2Itao8yZNjefmlJ+I4gZ++xW9YNqZR3KBWoOGQ8MlZDUwlxjD9QItRhKjuwhniVMDjnf1T7KkX8JHirlY+xMh7tufp3ptjS28e8/KykVawN4754d2SYfUB98lfGWFyeNNnQeEydZVhhaEuDG6mOZmyr2nWy2fQrZe874pEBvyjnxTFXvywhPVT9lBzZvdmYcU6TGD8LQFPaotBSmrWOMk8vLFoQheERJCrtp7OFRsGxHyuGYPvRWaQ9q8lGM1tksonCTi8x6mKc91N27VAB0OTX/AOJOR5G/ainUkkStPjNnNqNLXNBBzBErN7Q6PVGXomR+RxMdzs1yuu8Bz71H2/BsU6uE+J8P+jpIGqTvKor46oyz6TxzEOHiNFAqdKGgwWut2X81gS8L1UZNbGPxrTWU190aR1SFSba22yi0lxk6Cbk8lSYvpW4/K0N/U6TAzJhYram1nVnlzieXZonNP4TYmnbx6dxTV6mOnjiLzJ/16k3bXSirWN3Q38osO/isviKxJunqz1EqFdJRVGtYijnpTlN5k8sjV3pgqZ91J5J2hgCTknFYooE8BsrBAnedobD6q+wxgrmDgN3SLe9U78KOYWffZvZVKWRyreO2VIo1ng9VxHEZg2yINiorHKZg23S6bXBHOCwZgGPFgKTozaJYf9Pw/wCvgVUV6D6T90iOYu13YffNXrDCYxr5EET7z7UzvwuTU0vidtTxN5X9kHC417BMxfn5q8w21gRBVfTwzLAwQcp95qZSot4fulra4Wc4OqquVkVJPKLCi9rsgnatIQo1JomRIKlh4/E4AeCzZVSjJYyMJ9zO7RpXtok4egXWiytKuLoA2O+eAupOCdvuHUhvD91r1xnNJYx8z2erhBCtidHzUcNGjMxn2cSvRtnYYMaGtEAKv2ZRkCPDgr/DUFsUUqtevmcrrtXO+XPCXYkUWKQAksalhMmYzqEIQeAuLqEAILUh1NKq1mtEucGgmLkASdLpSMrOD0g1sA12YVVi+jTHaLREKm6S9I6OCpF9Rw3o6jAes86ADhxOi9bSWWSU3Hozyf7RWMpVBh6fzbofUPAE9Vvlvf8AVYR9KFZ43GvrVX1XmX1HFzj26DkBAHIBMuw0XOvvuWJbbFybKJzcnllYMMXdilUtnAe7qduRku2PJUO1voRyQ3YTkpuHwctBAiyeoUQ62R8ZVnsmgQ7cd8k2N4B4FeReXhkGypdhTw70jcIC1WO2eGjRZ3FNE2HivbIYPCOGf0nqDoN0hxtkn8I/iqcPIFlTqWUetUCXTwW98h7tFFxNJ7DDgRw4HvVks9wOPoirDOJ6p4O0vzFlKodF6n5neJUSlT1mF6l0XxNPFUQRG+21RvA8ew5/0nNIt2YSNDSah1pxMLT6JVDm5/8A2Kl0egpJkye2/qvTqezhwUlmBHBaCoSHHq2YDBdDY0WgwPR4N0WlZhQn2UVNVRRTPUykQcJgN1WTGJTWJQCs6CrlkAF1CEEQQhCABCEIAbr0GvaWuAc05giQVnsR0MA/+evVo/pD3FvdcEeK0q5Cqsprs+Nfn7gYuv0ZxwndxRcOdSoPWVmsb9muKqOLn7r+fxZce8r1mFwtVP8ADh5v7kXHJ4hj+gWJYLYd55t3XeAaVQY7AVKRHxGPYcuuwsnskL6MNNNVcE1whwBHAiR5qmWgi+kiOxHzYBKn4TZL6hAYxz5y3Wkz4Cy95HR3DzvfApSNfhtn0U5mHAsAAorQPvL+g2Hk+xvs6ruIdVim3hm4+FgtfT6HUw2IlavcRuJyrTV19OfmSUcHm+3uitRgmmC9gGQu5vYPxDln2rA4+jHjlwK+hHUlnOkPQWhiusRuVPzt1/yGTlTdpc8w+xCUPI8S3ChjSDC120/s3xVIywCq0ZFpg/8AU/yqM7BxIPWoVp/wcsuUJRfvJleGSNmNMjlb0/dX9bBBzOt7uq3ZmxcSCD8F8cxF+N1osNsqsc2R3j6JuvldD1RfkZDaWxi0yy492TWzMdVw9UVKZLXDlYjVrhqFvB0aqPPWIA5CT5qywXRCi35m75/Vl4BTjRLOY8FirkObD6a4eu0bzhSfq15gT+lxsR5rS0yCJFxxFwqSp0Pwr86LQeLZb/5N1yh0ObSM0K1alyDt5ve05rQTmuvJbyaEBLAVfgqWIaYqOZUb+aCx3eBIPkrEKaeQALqEIPAQhCABCEIAEIQgAQhCABCEIAEIQgARCEIA5CIXUIA5CIXUIASWpBogp1CAGDhRwXPugUhCAGBhglCiE6hADYppW6lIhAHIXU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data:image/jpeg;base64,/9j/4AAQSkZJRgABAQAAAQABAAD/2wCEAAkGBhQSEBUUExQVFRUVFRcXFRgXFBcVFhYVFBQXFRcXFBcYHSYeFxojHBUUHy8gIycpLCwsFx4xNTAqNSYrLCkBCQoKDgwOGg8PGiwkHyQtNCwwKiosLC0sLCwsLCksLCwsLCwpLCwpLCw0LCksLCwsLCksNCwsLCwsLCwsLCwsLP/AABEIANMA7gMBIgACEQEDEQH/xAAcAAABBQEBAQAAAAAAAAAAAAAAAgMEBQYBBwj/xAA6EAABAwIDBAgDCAIDAQEAAAABAAIRAyEEMUEFElFhBiJxgZGhsfATMsEHFEJSYtHh8XKCI5KyNBX/xAAbAQACAwEBAQAAAAAAAAAAAAAABAIDBQYBB//EAC4RAAICAQMCAwgCAwEAAAAAAAABAgMRBBIhMUEFUWETIjJxgZHR8BShBrHB8f/aAAwDAQACEQMRAD8A9xQhCABCEIAEIQgAQhCABCEIAEIRKABCEIAEIQgAQhCABCEIAEIQgAQhCABCEIAEIQgAQhCABCEIAEIQgAQhCABC4Sqba+3RTHVXkpKKyyyuuVktsSzxGMYwS5wCrHdKqMwDKwm1NtOqHOyjUxOSSnq9pv1eDLbmxno527wbPYUuhtoO0hYrCV3MyvyV1h8e1w61ik7NZN81v6Mot0EYLhZNGdpNSqePaeSphUZnvKt2p0hdTNmSOKlTrLpdUhaGi9o9sUbRrpXVgcN00cCJaB3wtbsfbTMQ2Wm4zGq1IWKZRqNFbRzJcFihCFYJghCEACEIQAIQhAAhCEACEIQAIQhAAhCEACEJNSoGgkmAMyV43jlgKSKlYNEuIA5mFTYjbLn2p2b+Y5nsGig1KUmXEk8SZWBqvHK68qmO716L79/9eo7DSN/G8f7LLaW1WkbrXA8YPksRtjEu3iYPAWsAtA+jZVmKc5p6pgajMeBWfX467pKFsdue6NjRVwqfHPzM5TbJI81NpDcH7q2NSkbljRJgkCPRRsZgQQfhuk8HWPdoVoSrc1mPKNN6pSeJLHz/ACKwxETxTWIrbot5KsfiH0zDgQeB+nFOMxvVtpySjqcZZLPYPO7qiTU2ieNkUMVv9XQ991TYnEa5qLQxkZJ6qvCyXSoSiTsdRcHZ29wpOw9pvw9Rrxlw48QmfvBe03y8wdFBNfddunkQe9M1tplViVkHCR7bg8UKjA9uRCfWP6DbX3mlh7lr1pReVk4i+p1WODOoQkueBmYUikUuSmXYtg/EEn7+zj5KHtIeaJbJeRJQmG4th/EPRPAqSafQ8aa6nUIQvTwEIQgAQhCABCEIA45wAk2AzWY2hjjXdAtTBsOPMqX0gxxJ+E3tf9Aq6i1ch4x4jvs/jVvhfF6vy/JqaWnZH2j69h+kIEJxwkIptSgy8hZCi1HGOGWt8kdzFFq0ZJngf7U1wOmS4MOcz3JZR3rEV0LYz28mbq0OtH5Zk94hScPhm5kZZcY5FSq2F60jMiPfgpFPZ+60cgtanUy2Jw6js7k4pMr8Xgd5sFoc3hPWHNp0Kze0tmPo9aS6mcjEETo4aHyKutt13u6rDAHzOy8FUVcSaTSC7fbk5rsituiM5wTmX6e2VOPLy/e5V4qp1bKtqgiOYVntKgBDqd2E55lpOh5cCqiu/rX0Vscx4NpShZBSiSqG0NDxt/KRj8RP04woNQfumX4iTZXww+RG33GbPoVtEtqNuvXnYxoaHExInmvIOhnRqowCrWkX6lP8RGhedOzPjwW6a+e0eAH1U5alVrC5Zzuqo9rPcy0xO2fy25qnxe0zOZKKjNS63AKFWY2ZOnmsjUambfvMsoorj2JjMZbPzXW40TGqr2P62Yg8vVLc2+UeKybLJZ4Ze6okt+LkKL/+6+mbOIQ5sTHieKo9o2MzKd0mpsi9rZdTRCbw0bfZnSkOgP8AEfUK/ZUBEgyOS8eO0IsD9Fqujm23NiTLT5/yuhq1OV7wjrfC9nvQ+xuUJujWDgCMinE8YHQEIQgATWKrhjC46Dz0CdVJ0hxF2sH+R9B9Uj4hqf4unlb3S4+b6F1NftJqJU3cSTmTJUii3immHknd9fM65rdvk+Tal5EigU4WqPTqw2VGq44yWi06zYErfoipwTZSq3J8E2pVABnu1lDcTBgw4DPiqZuKPWJMRlNzui3mdOa63EyJJ3WjPiRz4ZpqEYR5X7/wu/j+ZZhzfi7vESOPZzUDpLiHsbustaSfSEkvh7XBps0uE2tI3Z5nrHwRtSia4Bc6BlDYEeOapjfVTJqa6cpLyJ1QUbIyl09fMzeFqPqfNLomOF+MZpO0cA4gEN+UeE2PJXDNhFp6lQ5Tp4KHjqBpEOfBn8QGv6o8Fo1eIVTexPDNPfXZP3fsUGz8QQ5zKjeoeqRNiDmLaqs2jh206u5O8IBaeLTkTzzB5hXf3hlRxaeq4efAj3ZQ9s4KaW9HWpye0fiHZr3LQb3Lksg/ZWY7MpMXYWWi6GdFJLa9YWmabD4h7voO9VfRnZv3nEdb5GQ53A8G958l6BiMTui3GO4Zx6Kvc4rCI6mTk9sSZiqkNkZqG/Ehom/bx7VTbR2iSYmGmPCcu9MtxxmBEDPVUyi5EK9I1HkvH4smAO2eA0USvVn9RNv7UN20S/qk7o8ZXRXa28zoP3ul505RbGnb25J1BxidZvPuymjEwFVNxon+U+3GNjMGT4BIzpa7FU6m+qJdbECCCey3JUO0XzGfhZS8RWvmq9z5kHLkmqK0nll9MNnJBq5z3QrbZVWMrZRwVXUZJjRScO64aOyfqnuwxZiSwbzY22t1wDsjYj6hasFeW0sRJ6wuAIPIdi3HRvafxGbpNwLcwtDS2trazkvENLse+P1LtC4up4yAWTx1TfrvPAwOxtvWVqqj4aTwBPgsdRvfj9Vyn+TWtVwqXd5+3/po6GPxS+hIppNQLtI3XSbrjIrfiI93GsRX6oaM9e/+lDbIzIjM5GI56HNOjMnObdg1VfWoy6HvO7ctaBEhvErq2lFJLtwM1xXQe3myWCS94neInd4TyCVQpU2VGh5DnOIA4mNSJsAlffd9s7p13QQW5ZBxOmqpq2NZQe6q53xKuTIFgTo0cBqVJy5S6/v7+4LMNp9jQUcQatSuT8rCxgEZdXePf1hPMckssUXozRLcK0vu+qTUef1PJKnkwsPxHErhRPHCGSwhR8TDmlrrg6eqmTKYrsBS+3bzEtg+eTyjbFB2HxTgHEid5kgXbOXaFeYLHb9JwJmWO/8AMqJ9o1IxTcJ6rnB3AF27H/lU+wNomC03EG/vn6rutLY7qI2Pr3+ZqWPME2bLovhjQwlMx1qv/I88oloPdASsfijvNH6AT/tdSMJU/wCFg03AB2RCr9qN3ZPIAf8AUDyuo9ZEqsZy+pDfipMnM5Dl3roq7o9e9RgM3HSAOWpI8kzVq2zkRn9VclkZcifRr5E5Jz44cba3VcyvYDv9hcfXiwn378lPYQ3clvTxAyt75qQ0z3+Co6FYZukx3axCmirN+EpKyHJfjKyTK1abWB8fJRn4iCNZ1FlGfU1XGPjOT5whQUSOOCYaotlb6J1tKYItGusn3KqTVl9xl4clIGNyvbLlKn6IhsfUt6JAMbxm19CNVf7LxHwnscLQRPZP7ErI0sSM4k2JjtyCv9m4sPtwEePspip4MrWRyueh6a0yJSgoeyqu9RaeUeClhaxyLWHgY2i6KNT/AAd6FZXDtstbi6e9TeOLSPELI4Z/UC4z/JovdW30w/8Ahp6L4JfMkU0Tf3qEqnYJuoJXKRk65Rl9RrqyJjKFo3oiQY747P4VdW2o1oPXaeEXPerHaDOu2HQQTE3a8ETB5hQiHh53m0wIEOBF+XcuwlyN1vjkrK+23wd6nUqPd8ga1xPa45BVzqJDmsqgHEYiGhgNqFHe6xP6iJHfyVzi9omlerX3m6MptAc48J/lHRvZ7i52IqCHOJ+G3PdaTNzmSqrJxqi7H+slKWFg0T4kAaADwXHLjBJlFR65ty3ydj7sVS7CSo1dxT3xExWfpxVkGnHJdBcmC+0Zp+E0g2L+sOwON1i9kYiD228ifotp9o1SKTQPzfQrAUKm67kZ8QF2nhfOkj9R62W2CPR9k4reoNI/Lw0yt9V3GYoObGo/uVneim1nfCDHgkAZgfsrjF4XfbvNJA0tf91C3dXPPYtoasivMkOYDRJHsnkqx7I7R4e/2VVU2hWpOsd5vMEeatG44VmB8QcnDg76zxTNbZblweJDfxo93hR3VCb53SahJt4cfFN1GRY8E1wiptvlEzDPtc9wKkurkxBI7oyVbSdrHL+lJ3re+5LT6jdb4wywNYEW7+ZTYeSBw9f4TNKkc/RSQ0gpdtIuOFu8LiI8+1ObgIgZRl+6Q+Yj2U9QphuWZz8EZKZPAPnSBYJ/ZuLIqCMvqorzmBfnpwXKb4f3hXrKEpYlwz13oji9+ieRnx/pXqx32eP6jx/j9VsVq1PMEzkNVHZdJI6sjVollV7eDjHYbjyK1ypdvUIIqafK7x6p9R4LF8e03ttLuXWLz9O/5+hZo57ZuPmQDZAdp5roE3Ud1S8BcLKLTU+xopZIu0KBeYDd7viIuL+Kq69BxbDZ3jYtIsO/Idy0VN8BMPaCclqfzYwilHkvhNrgo9ldHGNO+/rP4nTkBkFfiEllO6UG9ZIai6dzTkeSlkdNky510suumKxMqPJGKEVTdRKjrp54TD3L3rwxuCPPvtFxnWYzkXG/OB6FYencx2q66Z7QFTEvIuAd0f62PnKrNjYY1HOOgt4rv9DT7PTwj6f7PNXNL3fI2vQPAtc2SLa9q2eL2PDZgAHJZjoxRLGDQBx/f0W0o7WZEEg6ZrM1U5xm4voewjKMYzgYjamBIzb5JOFwUWLYkT45LY46lSrQ0nVdxOzhFuH9JGWp2xWOo/LURkkpLDMHidmOBkcTpM/soxoOyIgdn0Wiw8tqkOmCTPAH3ZXVHZtN15laH819GvqRk/ZPkwzcJ3cyeKepbOkZZa5efetn91ottafeai16TItrqq5ax54Lo3Rl2KCjhCLRACfNOIlOYp4FgZPvNVtfH9a3sr1KU3wM5WMkncDZ4ymqjibgm40XKTzF7+7Jus6SNOXomYLkqk8i2HvIXQDPfbmE00kmwz1PDs0ClsF+z3dNiUlg3/2ZMO5VceLR6n6rcBZnoNhtzCz+dxd3Cw9FpQtKtYgkcjq5brpMUm69IOaWuEgiCnFwqTSfDF08cmUxbDTcWH/U8RxURj4Wq2hghUbBz0OoKy1WkWuLXWI9gjkuB8X8OlpJ74fA+np6fg29NcrY4fXuOfH5IDrphxIPYnWklYcpNvkZccDjVwugoDoSHFRTIpCXm6Q5665MudCkuvBdFHXOssz0q2yKFBzp6x6rb3k6+pV3icTDSZj6LyjpftB1epoxg+UuNzxO6L+S2fDdN7e1OfRfuC5ThTFym8GXxmILncST4klXOC2xTwwDC1znC7y2I3tRciYVUKTaZ3pLiMjEAHjGpUB7pXdRkn0Oeu1TsbaPUdg9IaVcObTd1g0u3TZ1ovGvaEnEY87xiy8zwGPdQqtqtzacuIIgg8iFuHYpr3BzJ6wkgyDe6WvjFPfI0dF4iq4Ym8YNlsXaDd3eda1+XYp2J6RsDoBlsTK8/wDjPAtllafRIZjSyAZHbbnrosuWihZl5ybNd1F73ZyegUMdTqki0+oUfF4N7J3CY5fzqsdQx7h5ZePgtFs7pL1QHz3pZ6eeneYcryL5RXWH2Itao8yZNjefmlJ+I4gZ++xW9YNqZR3KBWoOGQ8MlZDUwlxjD9QItRhKjuwhniVMDjnf1T7KkX8JHirlY+xMh7tufp3ptjS28e8/KykVawN4754d2SYfUB98lfGWFyeNNnQeEydZVhhaEuDG6mOZmyr2nWy2fQrZe874pEBvyjnxTFXvywhPVT9lBzZvdmYcU6TGD8LQFPaotBSmrWOMk8vLFoQheERJCrtp7OFRsGxHyuGYPvRWaQ9q8lGM1tksonCTi8x6mKc91N27VAB0OTX/AOJOR5G/ainUkkStPjNnNqNLXNBBzBErN7Q6PVGXomR+RxMdzs1yuu8Bz71H2/BsU6uE+J8P+jpIGqTvKor46oyz6TxzEOHiNFAqdKGgwWut2X81gS8L1UZNbGPxrTWU190aR1SFSba22yi0lxk6Cbk8lSYvpW4/K0N/U6TAzJhYram1nVnlzieXZonNP4TYmnbx6dxTV6mOnjiLzJ/16k3bXSirWN3Q38osO/isviKxJunqz1EqFdJRVGtYijnpTlN5k8sjV3pgqZ91J5J2hgCTknFYooE8BsrBAnedobD6q+wxgrmDgN3SLe9U78KOYWffZvZVKWRyreO2VIo1ng9VxHEZg2yINiorHKZg23S6bXBHOCwZgGPFgKTozaJYf9Pw/wCvgVUV6D6T90iOYu13YffNXrDCYxr5EET7z7UzvwuTU0vidtTxN5X9kHC417BMxfn5q8w21gRBVfTwzLAwQcp95qZSot4fulra4Wc4OqquVkVJPKLCi9rsgnatIQo1JomRIKlh4/E4AeCzZVSjJYyMJ9zO7RpXtok4egXWiytKuLoA2O+eAupOCdvuHUhvD91r1xnNJYx8z2erhBCtidHzUcNGjMxn2cSvRtnYYMaGtEAKv2ZRkCPDgr/DUFsUUqtevmcrrtXO+XPCXYkUWKQAksalhMmYzqEIQeAuLqEAILUh1NKq1mtEucGgmLkASdLpSMrOD0g1sA12YVVi+jTHaLREKm6S9I6OCpF9Rw3o6jAes86ADhxOi9bSWWSU3Hozyf7RWMpVBh6fzbofUPAE9Vvlvf8AVYR9KFZ43GvrVX1XmX1HFzj26DkBAHIBMuw0XOvvuWJbbFybKJzcnllYMMXdilUtnAe7qduRku2PJUO1voRyQ3YTkpuHwctBAiyeoUQ62R8ZVnsmgQ7cd8k2N4B4FeReXhkGypdhTw70jcIC1WO2eGjRZ3FNE2HivbIYPCOGf0nqDoN0hxtkn8I/iqcPIFlTqWUetUCXTwW98h7tFFxNJ7DDgRw4HvVks9wOPoirDOJ6p4O0vzFlKodF6n5neJUSlT1mF6l0XxNPFUQRG+21RvA8ew5/0nNIt2YSNDSah1pxMLT6JVDm5/8A2Kl0egpJkye2/qvTqezhwUlmBHBaCoSHHq2YDBdDY0WgwPR4N0WlZhQn2UVNVRRTPUykQcJgN1WTGJTWJQCs6CrlkAF1CEEQQhCABCEIAbr0GvaWuAc05giQVnsR0MA/+evVo/pD3FvdcEeK0q5Cqsprs+Nfn7gYuv0ZxwndxRcOdSoPWVmsb9muKqOLn7r+fxZce8r1mFwtVP8ADh5v7kXHJ4hj+gWJYLYd55t3XeAaVQY7AVKRHxGPYcuuwsnskL6MNNNVcE1whwBHAiR5qmWgi+kiOxHzYBKn4TZL6hAYxz5y3Wkz4Cy95HR3DzvfApSNfhtn0U5mHAsAAorQPvL+g2Hk+xvs6ruIdVim3hm4+FgtfT6HUw2IlavcRuJyrTV19OfmSUcHm+3uitRgmmC9gGQu5vYPxDln2rA4+jHjlwK+hHUlnOkPQWhiusRuVPzt1/yGTlTdpc8w+xCUPI8S3ChjSDC120/s3xVIywCq0ZFpg/8AU/yqM7BxIPWoVp/wcsuUJRfvJleGSNmNMjlb0/dX9bBBzOt7uq3ZmxcSCD8F8cxF+N1osNsqsc2R3j6JuvldD1RfkZDaWxi0yy492TWzMdVw9UVKZLXDlYjVrhqFvB0aqPPWIA5CT5qywXRCi35m75/Vl4BTjRLOY8FirkObD6a4eu0bzhSfq15gT+lxsR5rS0yCJFxxFwqSp0Pwr86LQeLZb/5N1yh0ObSM0K1alyDt5ve05rQTmuvJbyaEBLAVfgqWIaYqOZUb+aCx3eBIPkrEKaeQALqEIPAQhCABCEIAEIQgAQhCABCEIAEIQgARCEIA5CIXUIA5CIXUIASWpBogp1CAGDhRwXPugUhCAGBhglCiE6hADYppW6lIhAHIXU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hQSEBUUExQVFRUVFRcXFRgXFBcVFhYVFBQXFRcXFBcYHSYeFxojHBUUHy8gIycpLCwsFx4xNTAqNSYrLCkBCQoKDgwOGg8PGiwkHyQtNCwwKiosLC0sLCwsLCksLCwsLCwpLCwpLCw0LCksLCwsLCksNCwsLCwsLCwsLCwsLP/AABEIANMA7gMBIgACEQEDEQH/xAAcAAABBQEBAQAAAAAAAAAAAAAAAgMEBQYBBwj/xAA6EAABAwIDBAgDCAIDAQEAAAABAAIRAyEEMUEFElFhBiJxgZGhsfATMsEHFEJSYtHh8XKCI5KyNBX/xAAbAQACAwEBAQAAAAAAAAAAAAAABAIDBQYBB//EAC4RAAICAQMCAwgCAwEAAAAAAAABAgMRBBIhMUEFUWETIjJxgZHR8BShBrHB8f/aAAwDAQACEQMRAD8A9xQhCABCEIAEIQgAQhCABCEIAEIRKABCEIAEIQgAQhCABCEIAEIQgAQhCABCEIAEIQgAQhCABCEIAEIQgAQhCABC4Sqba+3RTHVXkpKKyyyuuVktsSzxGMYwS5wCrHdKqMwDKwm1NtOqHOyjUxOSSnq9pv1eDLbmxno527wbPYUuhtoO0hYrCV3MyvyV1h8e1w61ik7NZN81v6Mot0EYLhZNGdpNSqePaeSphUZnvKt2p0hdTNmSOKlTrLpdUhaGi9o9sUbRrpXVgcN00cCJaB3wtbsfbTMQ2Wm4zGq1IWKZRqNFbRzJcFihCFYJghCEACEIQAIQhAAhCEACEIQAIQhAAhCEACEJNSoGgkmAMyV43jlgKSKlYNEuIA5mFTYjbLn2p2b+Y5nsGig1KUmXEk8SZWBqvHK68qmO716L79/9eo7DSN/G8f7LLaW1WkbrXA8YPksRtjEu3iYPAWsAtA+jZVmKc5p6pgajMeBWfX467pKFsdue6NjRVwqfHPzM5TbJI81NpDcH7q2NSkbljRJgkCPRRsZgQQfhuk8HWPdoVoSrc1mPKNN6pSeJLHz/ACKwxETxTWIrbot5KsfiH0zDgQeB+nFOMxvVtpySjqcZZLPYPO7qiTU2ieNkUMVv9XQ991TYnEa5qLQxkZJ6qvCyXSoSiTsdRcHZ29wpOw9pvw9Rrxlw48QmfvBe03y8wdFBNfddunkQe9M1tplViVkHCR7bg8UKjA9uRCfWP6DbX3mlh7lr1pReVk4i+p1WODOoQkueBmYUikUuSmXYtg/EEn7+zj5KHtIeaJbJeRJQmG4th/EPRPAqSafQ8aa6nUIQvTwEIQgAQhCABCEIA45wAk2AzWY2hjjXdAtTBsOPMqX0gxxJ+E3tf9Aq6i1ch4x4jvs/jVvhfF6vy/JqaWnZH2j69h+kIEJxwkIptSgy8hZCi1HGOGWt8kdzFFq0ZJngf7U1wOmS4MOcz3JZR3rEV0LYz28mbq0OtH5Zk94hScPhm5kZZcY5FSq2F60jMiPfgpFPZ+60cgtanUy2Jw6js7k4pMr8Xgd5sFoc3hPWHNp0Kze0tmPo9aS6mcjEETo4aHyKutt13u6rDAHzOy8FUVcSaTSC7fbk5rsituiM5wTmX6e2VOPLy/e5V4qp1bKtqgiOYVntKgBDqd2E55lpOh5cCqiu/rX0Vscx4NpShZBSiSqG0NDxt/KRj8RP04woNQfumX4iTZXww+RG33GbPoVtEtqNuvXnYxoaHExInmvIOhnRqowCrWkX6lP8RGhedOzPjwW6a+e0eAH1U5alVrC5Zzuqo9rPcy0xO2fy25qnxe0zOZKKjNS63AKFWY2ZOnmsjUambfvMsoorj2JjMZbPzXW40TGqr2P62Yg8vVLc2+UeKybLJZ4Ze6okt+LkKL/+6+mbOIQ5sTHieKo9o2MzKd0mpsi9rZdTRCbw0bfZnSkOgP8AEfUK/ZUBEgyOS8eO0IsD9Fqujm23NiTLT5/yuhq1OV7wjrfC9nvQ+xuUJujWDgCMinE8YHQEIQgATWKrhjC46Dz0CdVJ0hxF2sH+R9B9Uj4hqf4unlb3S4+b6F1NftJqJU3cSTmTJUii3immHknd9fM65rdvk+Tal5EigU4WqPTqw2VGq44yWi06zYErfoipwTZSq3J8E2pVABnu1lDcTBgw4DPiqZuKPWJMRlNzui3mdOa63EyJJ3WjPiRz4ZpqEYR5X7/wu/j+ZZhzfi7vESOPZzUDpLiHsbustaSfSEkvh7XBps0uE2tI3Z5nrHwRtSia4Bc6BlDYEeOapjfVTJqa6cpLyJ1QUbIyl09fMzeFqPqfNLomOF+MZpO0cA4gEN+UeE2PJXDNhFp6lQ5Tp4KHjqBpEOfBn8QGv6o8Fo1eIVTexPDNPfXZP3fsUGz8QQ5zKjeoeqRNiDmLaqs2jh206u5O8IBaeLTkTzzB5hXf3hlRxaeq4efAj3ZQ9s4KaW9HWpye0fiHZr3LQb3Lksg/ZWY7MpMXYWWi6GdFJLa9YWmabD4h7voO9VfRnZv3nEdb5GQ53A8G958l6BiMTui3GO4Zx6Kvc4rCI6mTk9sSZiqkNkZqG/Ehom/bx7VTbR2iSYmGmPCcu9MtxxmBEDPVUyi5EK9I1HkvH4smAO2eA0USvVn9RNv7UN20S/qk7o8ZXRXa28zoP3ul505RbGnb25J1BxidZvPuymjEwFVNxon+U+3GNjMGT4BIzpa7FU6m+qJdbECCCey3JUO0XzGfhZS8RWvmq9z5kHLkmqK0nll9MNnJBq5z3QrbZVWMrZRwVXUZJjRScO64aOyfqnuwxZiSwbzY22t1wDsjYj6hasFeW0sRJ6wuAIPIdi3HRvafxGbpNwLcwtDS2trazkvENLse+P1LtC4up4yAWTx1TfrvPAwOxtvWVqqj4aTwBPgsdRvfj9Vyn+TWtVwqXd5+3/po6GPxS+hIppNQLtI3XSbrjIrfiI93GsRX6oaM9e/+lDbIzIjM5GI56HNOjMnObdg1VfWoy6HvO7ctaBEhvErq2lFJLtwM1xXQe3myWCS94neInd4TyCVQpU2VGh5DnOIA4mNSJsAlffd9s7p13QQW5ZBxOmqpq2NZQe6q53xKuTIFgTo0cBqVJy5S6/v7+4LMNp9jQUcQatSuT8rCxgEZdXePf1hPMckssUXozRLcK0vu+qTUef1PJKnkwsPxHErhRPHCGSwhR8TDmlrrg6eqmTKYrsBS+3bzEtg+eTyjbFB2HxTgHEid5kgXbOXaFeYLHb9JwJmWO/8AMqJ9o1IxTcJ6rnB3AF27H/lU+wNomC03EG/vn6rutLY7qI2Pr3+ZqWPME2bLovhjQwlMx1qv/I88oloPdASsfijvNH6AT/tdSMJU/wCFg03AB2RCr9qN3ZPIAf8AUDyuo9ZEqsZy+pDfipMnM5Dl3roq7o9e9RgM3HSAOWpI8kzVq2zkRn9VclkZcifRr5E5Jz44cba3VcyvYDv9hcfXiwn378lPYQ3clvTxAyt75qQ0z3+Co6FYZukx3axCmirN+EpKyHJfjKyTK1abWB8fJRn4iCNZ1FlGfU1XGPjOT5whQUSOOCYaotlb6J1tKYItGusn3KqTVl9xl4clIGNyvbLlKn6IhsfUt6JAMbxm19CNVf7LxHwnscLQRPZP7ErI0sSM4k2JjtyCv9m4sPtwEePspip4MrWRyueh6a0yJSgoeyqu9RaeUeClhaxyLWHgY2i6KNT/AAd6FZXDtstbi6e9TeOLSPELI4Z/UC4z/JovdW30w/8Ahp6L4JfMkU0Tf3qEqnYJuoJXKRk65Rl9RrqyJjKFo3oiQY747P4VdW2o1oPXaeEXPerHaDOu2HQQTE3a8ETB5hQiHh53m0wIEOBF+XcuwlyN1vjkrK+23wd6nUqPd8ga1xPa45BVzqJDmsqgHEYiGhgNqFHe6xP6iJHfyVzi9omlerX3m6MptAc48J/lHRvZ7i52IqCHOJ+G3PdaTNzmSqrJxqi7H+slKWFg0T4kAaADwXHLjBJlFR65ty3ydj7sVS7CSo1dxT3xExWfpxVkGnHJdBcmC+0Zp+E0g2L+sOwON1i9kYiD228ifotp9o1SKTQPzfQrAUKm67kZ8QF2nhfOkj9R62W2CPR9k4reoNI/Lw0yt9V3GYoObGo/uVneim1nfCDHgkAZgfsrjF4XfbvNJA0tf91C3dXPPYtoasivMkOYDRJHsnkqx7I7R4e/2VVU2hWpOsd5vMEeatG44VmB8QcnDg76zxTNbZblweJDfxo93hR3VCb53SahJt4cfFN1GRY8E1wiptvlEzDPtc9wKkurkxBI7oyVbSdrHL+lJ3re+5LT6jdb4wywNYEW7+ZTYeSBw9f4TNKkc/RSQ0gpdtIuOFu8LiI8+1ObgIgZRl+6Q+Yj2U9QphuWZz8EZKZPAPnSBYJ/ZuLIqCMvqorzmBfnpwXKb4f3hXrKEpYlwz13oji9+ieRnx/pXqx32eP6jx/j9VsVq1PMEzkNVHZdJI6sjVollV7eDjHYbjyK1ypdvUIIqafK7x6p9R4LF8e03ttLuXWLz9O/5+hZo57ZuPmQDZAdp5roE3Ud1S8BcLKLTU+xopZIu0KBeYDd7viIuL+Kq69BxbDZ3jYtIsO/Idy0VN8BMPaCclqfzYwilHkvhNrgo9ldHGNO+/rP4nTkBkFfiEllO6UG9ZIai6dzTkeSlkdNky510suumKxMqPJGKEVTdRKjrp54TD3L3rwxuCPPvtFxnWYzkXG/OB6FYencx2q66Z7QFTEvIuAd0f62PnKrNjYY1HOOgt4rv9DT7PTwj6f7PNXNL3fI2vQPAtc2SLa9q2eL2PDZgAHJZjoxRLGDQBx/f0W0o7WZEEg6ZrM1U5xm4voewjKMYzgYjamBIzb5JOFwUWLYkT45LY46lSrQ0nVdxOzhFuH9JGWp2xWOo/LURkkpLDMHidmOBkcTpM/soxoOyIgdn0Wiw8tqkOmCTPAH3ZXVHZtN15laH819GvqRk/ZPkwzcJ3cyeKepbOkZZa5efetn91ottafeai16TItrqq5ax54Lo3Rl2KCjhCLRACfNOIlOYp4FgZPvNVtfH9a3sr1KU3wM5WMkncDZ4ymqjibgm40XKTzF7+7Jus6SNOXomYLkqk8i2HvIXQDPfbmE00kmwz1PDs0ClsF+z3dNiUlg3/2ZMO5VceLR6n6rcBZnoNhtzCz+dxd3Cw9FpQtKtYgkcjq5brpMUm69IOaWuEgiCnFwqTSfDF08cmUxbDTcWH/U8RxURj4Wq2hghUbBz0OoKy1WkWuLXWI9gjkuB8X8OlpJ74fA+np6fg29NcrY4fXuOfH5IDrphxIPYnWklYcpNvkZccDjVwugoDoSHFRTIpCXm6Q5665MudCkuvBdFHXOssz0q2yKFBzp6x6rb3k6+pV3icTDSZj6LyjpftB1epoxg+UuNzxO6L+S2fDdN7e1OfRfuC5ThTFym8GXxmILncST4klXOC2xTwwDC1znC7y2I3tRciYVUKTaZ3pLiMjEAHjGpUB7pXdRkn0Oeu1TsbaPUdg9IaVcObTd1g0u3TZ1ovGvaEnEY87xiy8zwGPdQqtqtzacuIIgg8iFuHYpr3BzJ6wkgyDe6WvjFPfI0dF4iq4Ym8YNlsXaDd3eda1+XYp2J6RsDoBlsTK8/wDjPAtllafRIZjSyAZHbbnrosuWihZl5ybNd1F73ZyegUMdTqki0+oUfF4N7J3CY5fzqsdQx7h5ZePgtFs7pL1QHz3pZ6eeneYcryL5RXWH2Itao8yZNjefmlJ+I4gZ++xW9YNqZR3KBWoOGQ8MlZDUwlxjD9QItRhKjuwhniVMDjnf1T7KkX8JHirlY+xMh7tufp3ptjS28e8/KykVawN4754d2SYfUB98lfGWFyeNNnQeEydZVhhaEuDG6mOZmyr2nWy2fQrZe874pEBvyjnxTFXvywhPVT9lBzZvdmYcU6TGD8LQFPaotBSmrWOMk8vLFoQheERJCrtp7OFRsGxHyuGYPvRWaQ9q8lGM1tksonCTi8x6mKc91N27VAB0OTX/AOJOR5G/ainUkkStPjNnNqNLXNBBzBErN7Q6PVGXomR+RxMdzs1yuu8Bz71H2/BsU6uE+J8P+jpIGqTvKor46oyz6TxzEOHiNFAqdKGgwWut2X81gS8L1UZNbGPxrTWU190aR1SFSba22yi0lxk6Cbk8lSYvpW4/K0N/U6TAzJhYram1nVnlzieXZonNP4TYmnbx6dxTV6mOnjiLzJ/16k3bXSirWN3Q38osO/isviKxJunqz1EqFdJRVGtYijnpTlN5k8sjV3pgqZ91J5J2hgCTknFYooE8BsrBAnedobD6q+wxgrmDgN3SLe9U78KOYWffZvZVKWRyreO2VIo1ng9VxHEZg2yINiorHKZg23S6bXBHOCwZgGPFgKTozaJYf9Pw/wCvgVUV6D6T90iOYu13YffNXrDCYxr5EET7z7UzvwuTU0vidtTxN5X9kHC417BMxfn5q8w21gRBVfTwzLAwQcp95qZSot4fulra4Wc4OqquVkVJPKLCi9rsgnatIQo1JomRIKlh4/E4AeCzZVSjJYyMJ9zO7RpXtok4egXWiytKuLoA2O+eAupOCdvuHUhvD91r1xnNJYx8z2erhBCtidHzUcNGjMxn2cSvRtnYYMaGtEAKv2ZRkCPDgr/DUFsUUqtevmcrrtXO+XPCXYkUWKQAksalhMmYzqEIQeAuLqEAILUh1NKq1mtEucGgmLkASdLpSMrOD0g1sA12YVVi+jTHaLREKm6S9I6OCpF9Rw3o6jAes86ADhxOi9bSWWSU3Hozyf7RWMpVBh6fzbofUPAE9Vvlvf8AVYR9KFZ43GvrVX1XmX1HFzj26DkBAHIBMuw0XOvvuWJbbFybKJzcnllYMMXdilUtnAe7qduRku2PJUO1voRyQ3YTkpuHwctBAiyeoUQ62R8ZVnsmgQ7cd8k2N4B4FeReXhkGypdhTw70jcIC1WO2eGjRZ3FNE2HivbIYPCOGf0nqDoN0hxtkn8I/iqcPIFlTqWUetUCXTwW98h7tFFxNJ7DDgRw4HvVks9wOPoirDOJ6p4O0vzFlKodF6n5neJUSlT1mF6l0XxNPFUQRG+21RvA8ew5/0nNIt2YSNDSah1pxMLT6JVDm5/8A2Kl0egpJkye2/qvTqezhwUlmBHBaCoSHHq2YDBdDY0WgwPR4N0WlZhQn2UVNVRRTPUykQcJgN1WTGJTWJQCs6CrlkAF1CEEQQhCABCEIAbr0GvaWuAc05giQVnsR0MA/+evVo/pD3FvdcEeK0q5Cqsprs+Nfn7gYuv0ZxwndxRcOdSoPWVmsb9muKqOLn7r+fxZce8r1mFwtVP8ADh5v7kXHJ4hj+gWJYLYd55t3XeAaVQY7AVKRHxGPYcuuwsnskL6MNNNVcE1whwBHAiR5qmWgi+kiOxHzYBKn4TZL6hAYxz5y3Wkz4Cy95HR3DzvfApSNfhtn0U5mHAsAAorQPvL+g2Hk+xvs6ruIdVim3hm4+FgtfT6HUw2IlavcRuJyrTV19OfmSUcHm+3uitRgmmC9gGQu5vYPxDln2rA4+jHjlwK+hHUlnOkPQWhiusRuVPzt1/yGTlTdpc8w+xCUPI8S3ChjSDC120/s3xVIywCq0ZFpg/8AU/yqM7BxIPWoVp/wcsuUJRfvJleGSNmNMjlb0/dX9bBBzOt7uq3ZmxcSCD8F8cxF+N1osNsqsc2R3j6JuvldD1RfkZDaWxi0yy492TWzMdVw9UVKZLXDlYjVrhqFvB0aqPPWIA5CT5qywXRCi35m75/Vl4BTjRLOY8FirkObD6a4eu0bzhSfq15gT+lxsR5rS0yCJFxxFwqSp0Pwr86LQeLZb/5N1yh0ObSM0K1alyDt5ve05rQTmuvJbyaEBLAVfgqWIaYqOZUb+aCx3eBIPkrEKaeQALqEIPAQhCABCEIAEIQgAQhCABCEIAEIQgARCEIA5CIXUIA5CIXUIASWpBogp1CAGDhRwXPugUhCAGBhglCiE6hADYppW6lIhAHIXUIQAIQhAAhCEACEIQAIQhAAhCEACEIQAIQhAAhCEACEIQAIQhAAhCEACEIQA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Картинки по запросу бан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data:image/jpeg;base64,/9j/4AAQSkZJRgABAQAAAQABAAD/2wCEAAkGBxISDxAQEBAPDxAQDw8QEBAQDw8QDw8QFBUWFhQUFBQYHCggGBomGxUWITEhJSkrLi4uFx8zODMsNygtLisBCgoKDg0OGhAQGywkHyQsLCwsLCwsLCwsLCwsLCwsLCwsLCwsLCwsLCwsLCwsLCwsLCwsLCwsLCwsLCwsLCwsLP/AABEIALgBEgMBEQACEQEDEQH/xAAcAAEAAgMBAQEAAAAAAAAAAAAAAwUBAgQGBwj/xABEEAACAgEBBAcDCAcHBAMAAAABAgADBBEFEiExBhNBUWFxgSJCkQcyUnKCobHBFCMzYpKiskNUY5PC0dJEU+HwFhck/8QAGgEBAAMBAQEAAAAAAAAAAAAAAAECAwQFBv/EADIRAAICAQMBBAkEAwEBAAAAAAABAgMRBBIhMQUTQVEUMmFxgZGx0fAiUqHBBkLhMxX/2gAMAwEAAhEDEQA/APuMAQBAEAQBAEAQBAEAQBAEAQBAEAQBAEAQBAEAQBAEAQBAEA+R/K5ebs/HxQTu1Ub5AJAL2sRoR2kCtf4pSbwb1I8lVs9V4VvbUw96qx0P3GZKbN3Wjop23tTCYPVm3XIh3mqyXa9GXtB39WA+qRNVPJjKtH3Ho/tVMvFpya+C3Vht3XUo3J0J7wwI9JZPKMGsPBYSSBAEAQBAEAQBAEAQBAEAQBAEAQBAEAQBAEAQBAEAQBAEAQBAEAiyshK63ssYJXWjO7sdFRFGrMT3ACAfB6tsDLy8vObUb7Ma1PNUACVgjsIUAnx1mE2dkI4WBsdAzF2Oi66nyEzNWVOXtfrGtfkp3go8OQmuNqMWz6p8ilxbZjKeVeXcifVKo5/mdpet5Rz2dT38uUEAQBAEAQBAEAQBAEAQBAEAQBAEAQBAEAQBAEAQBAEAQBAEAQD5N8tHSY7o2dS3zt18lh9EcVr+OhPkB3iUk/A2rj4s8HgJ1eMx96whR5TB8s649Dta4KnV66Dd0J8xpC6iXQ89YeLAcgYtl0Rzn3f5I8UpsikkaG2y+0+RsZVPqqqfWb1rETGfU9lLlBAEAQDzvS/pQuEqIq9ZkXBuqT3FA01ew893UjgOJ8OJGF96qjnxNaqnNnnti7WzNN58hnJOpDJWVOvcNOA8p81d2vfXLh/wjvWmra6HpcXpD2XJp++mpX1XmPTWdml7ernxase1cr5dfqYWaNr1GXOPkI43kZWHeDr8e6e7XZCyO6DyvYckouLwyWXKiAIAgCAIAgCAIAgCAIAgCAIAgCAIAgCAIBHkuVR2Vd5lViqjmxA1A9YB+X9p5puvstckszEtrz17dfHXWZJHXklOV8zuHLzldpdSIM7L4HjzYSUis5cEKHhr5zC31zLJ+luiOP1ezsKv6OJjg+J6tdT8dZ2R6GL6ltJIEAQBAPj231a3amWzksUsFa6+6iqN0DuHEnzJPbPC7Qsam0elp1+hFzgtugCfOXx3PJ04O9SDOJpxGTQB0bfrYq3ep0+PePAzq02rnXLMXhkSjGSw0W+z+k3u5C6f4ijh9pfzHwn0+l7YUuLl8V/a/PgcVmk8YHoqbVZQysGU8ipBB9Z7UZRkt0XlHG008M3liBAEAQBAEAQBAEAQBAEAQBAEAQBAEAQBAPifym4ld2dcyKqlFSssoA33ALMzaczqxXU8fZE4bdQ424XQ1i8I+f5lNg0O42g7QCRN42wl4mmSryLiSPOaFZMs8TionLd6xVs/SfQvJ6zZuG/HX9GqU6jTVkXcJ8iVJnVW8xTM31LqXIEAQBAPl3SWrqtq368rkpuXy3Qh++szwe1IfqyejppfoJqzPBkdR1VtpOeccg6Uec8oYIMW44aTC2UAQY992O29W3DtXmjfWX8+c9bSa6VbzB49ngzOdcZrk9Tsjb9d2it+rt+iTwY/unt8uc+n0uvru4fEvLz935k4LaJQ56ot53GAgCAIAgCAIAgCAIAgCAIAgCAIAgCAVm3ts14tRd+LnUVVg+1Y/d4DvPZ8BMrbVXHLB8lyFNhZnOrOzOx72Y6k/Ezw3Nttstk49oFaqiTpx4DxJ5ASYZlIumV+LsOq6v20Gp47y+y+vnNZamdcuGXwVubs3qnaqssQq72raFuPpNo3b47pGT6n6P2PirVjUVL82umqtfJVA/KepFYWCh2SQIAgCAeF+U/BIXHy1H7JjVZp9ByNwnwDDT7c4NfXugmdOmlh4KLZ+SGAnzN1eGegmWSGcjRYlUzNoE6PMpQIJeBmeGiDkycAHivA/dOmrUtcMHdszpBZSQl4axOQbnYvr7w++fRaPtVpYnyv5X3+vvOa3TKXMeGerxcpLFD1sHU9o7PAjsPgZ79dsLI7oPKOGUXF4ZNLlRAEAQBAEAQBAEAQBAEAQBAMMwAJJAAGpJ4ACAeX2t0p4lMUBjyNzDVB9Qe958vOeVqe04w4r59vh+fnJpGts8dm1u7NZYzWOfeY6nTuHcPATy3qXN5k8lnArLLCvMGbJJ9DJo+fdLttNZkqq6hMc8AeG8/vMfwHr3z1NNQowy+rJyfQ+jJWzHSxeTDWeLqsxs2s6VzHJWbWTTJ191l3TOql5rwYPqfaujGX1uFjWa6k1KrH99PYf+ZTPbqlugmZlpNAIAgFBmdKqVtemtXtsrYq+ns1qw5gseZ8gZ5+r7Rr0/DTbN69PKfPRHHtDabX1PU6V9XYpVl9onQ9x15+Ok+fv7fvnlRgkvbl/Y64aWEXnLKOjYtSfN3vViZ5ctdbLrj5HRhE/wCiacj8ZX0hPqiTU1uOwGXU634g16/T5ysPvl1XnoyCWvKX6QHnwlZUy8iDrR9ZzyrwDL1BhoRrKqUovgg50x3qbfpco3hyI7iORHnO7T9oTqllPD/OpEoxksMusHpJ7uQhQ/TQEqfNeY9NZ9Hpe2a58Wce1dPuv5OOzStcxL2m5XUMjKyntUgiezCcZrdF5RytNPDJJYgQBAEAQBAEAQBAEAQCu2ntqqjgx3n7K04t693rOW/WVU+s+fLxLxg5Hk9oZ92SdH9irXhUp4faPvH7vCfO6ztOVnHReX38zohSKsQATxZ6hyZ0qCQsxxJjeyHArczAB7J3U6kylUeF6QdERZaLF4Hd0Yd+nI+f/ie3p9coxwzHussteiWOasd6j7tjaeRAP5zDWNTsUl5ErhYJtoYe9x7RIrsSKJHsfkx2loLcRzxB66rXtU6CxR5HQ/bPdPW0ViacSk44Z72dxQQBAPkOx8jea2zttvus/jdm/OfJa9brGevUsRRdpdPKlWaYJ1smLrIJFeZuANw0rtIM6CFlAifEQ9g/CaxvnHxBA2z9OKMVmy1WfWWQZVrl7nH3y2aZ+wEqbQ+mjL5cRM5aZP1WRgmGRU3vD7Xs/jMnTZHohybVUFTv1OUPeh5+ff6zSrWXUPMW0yJKMliSLHH2xavCxVsH0h7Df7H7p7Wn/wAikuLY59q4fy6fQ55aWL9V4LGjbFTc2NZ7rBu/zcvvns0dr6S3pPD9vH/P5OeWnsj4Z9x3I4I1BBHeDqJ6SaayjFrBtJIEAQBAEAjuvVBq7Kg72YD8ZSdkK1mbSXt4JUW+hWZXSGpeCb1p/dGi/E/lrPNu7Y08PV/U/Z0+b/rJtHTzfXgpsza2RbwB6pT2Jrverc/hpPG1PbNk+E9q9nX5/bBvHTxRx04HaZ4tmsz0N1A7EpAnM5Sl1LdDYrJSBoVkggtrmsJYGCpzkA1J4AaknuE9KmTfBm1h5ODCr4a6fOJb48vu0nXZLHHkc3rPJ1dTMe8LqJButVYl1Xs2VtvKezuIPgQSD4GdGn1LhJNF51qSPpexdqJk1C1OB+a6E8a3HNT/AL9oIn01N0bY7onDKLi8M75qVEA+O5mzLtnWdXcGagtpVkgaow7A/wBFvA+ms8HWaOSeUelTcpIsse8EAgzxJwaOnJ1q0waBIrTNoEqvK7SDcPK7SCQNKuINwZVxBuJXaQDWD2RloEbYqnsllbJDJp+hAcuHlwMt38vEZNxUw5O3qdfxlHNPql+e4cG2j94Pmo/LSZtw8ieAoYHUAA966qfjrJrulW81ya9zDSfU6a824cnb1YN/UDO6HbOrhwrG/ek/ryZumt+BMNq3j6B81P5aTrj/AJHqV1UX8H9zN6Wv2m42xd2rV6K4/wBU2X+TW45gv5K+iw82RWbUvPvIv1U/5EzGX+RaqXTavcvu2WWmrRzWW3N862z0bdHwXSclna+pn6038OPpguqq10RAMPjqeJ7zznFLUyby+pclTFHdM3ZOQJlokqqUupG4kFU6I6cjcYKTTu8DJowmckSjQiZ4JIbeUtFcklBtdd4bn0iB6a6n7hPW0v6Xkxt6E2PRwEzts5IhA6hTOZ2migc+VTNarC+CDYu0ziZIcn9U+iXDs3ex/NddfLUds9vQ6nu5c9H1/PYc91W5H08GfRnnmYBpbWrKVZQysCGVgCrA8wQeYgHy7pLsV8C3frBbDsb2DxPUMf7Nj3dx9OfPxNbo0nuXQ9Cm7csPqaYmcGHOeLZQ0dKZYJZrOWUcFiVWmbQJA0gG6tBBIrRgglVpXaQSKZDiQbiUcCDYSrrBtpK92Mjdle7IyZ3ZHdsZM7kjumMjck90xkdXJ7ljcbdVJWnbI3GRTNFpGRvNxTN4aMrvNxTOqGkSI3mdybdwkRuNWErJJEoiacs2XRCxnNJlyNjMyxx5d2gnTVAFQg3m17Byna3sjgzly8FjSs8+yRpFE4E5XI0wc+SJ1UMhlHnpznq0soz3XQbP63DUE6tQxpbyXQp/KVHoZ9Ro7N9S9nH58DzL47ZnoZ1GQgEd9KujI6q6MCrKwBVgeYIkNJrDJTx0Pm3STobZjk24oa2jma+LW1Dw7XX7x268TPL1GjxzHlHZVenxIo8TaZ4cdZ5M6EzqTLbHzwe2cc6Gi+TtS0Gc0oNEkytM2gSK0rkglVo3EYJVaTuIwSqZOUQSKZbCKm4k7UQbgRsINgJPdkZNwssqiMmwSaKlEZNgk1VKK7jcJNY0ojJnSaquKIyZl8RRBgtKymkSkRM85p2l1EhZ5yTtNEiFnnJOwukRO8z5ZfBx5GRpN66wVN9pdt0ep7hO6MVBZZVs6qKtJzWWZEUdaiccmaJG8yLHNkGddKKspc4856dRRl38md36zKr7CtLgdx1cH8vhPoezm/1L3f2cWqXRnvp6ZyCAIAgHmekPQ2nJJsr/AFF54l1HsOf307/EaHznLdpYWcrhm1d0o8dUfPtqbJyMRtLkIXXQWr7VTeTdnkdD4TyrtPKHrL7HbCyMuhpj5xHbOOdKZqmWWPtLvnLPT+RbJYU5QPbOSdLRJ1JZOeUWiSZXmbbRGCVXkb2RgkV5KtIwSq8uriu0kV5oriu03DyyuI2m4smiuK7TYWTRXkbTPWy6vI2GetlvSBsMG2HqBsMG2ZvUk7CNrphLUl1Aia2c8r8llEie6ZbpSLpHNblATSNTZJw35s6oUkFe95dt1eJ/Ad86lBQWWRk7cejdH4nvnLZbkJHUqzllIukSCYskMYiuSTjyXndVEqyjzn5z0qkUZd/JgNcjKPYKqh/Ezaf0me72euZfD+zj1XRH0WemcYgCAIAgGtiBgVYBlI0IIBBHcRAPKbX6CUWatQTjP3KN6k/Y930IHhOK3RQlzHj6HRDUSXXk8jtHo1l4+pao2IPfp1sX1Hzh6jSefbpLIeGfd+ZOqF0JeJX1ZBnFKs2yd1OaR2znnSmWTO6naHfOWemROTrrzhOaWmZJ0pkjvnPKiSJJ1uHfMXCSGCRbJTlEYNxZI3sjaZ6yW7xkbTPWSe9Y2jrZbvmRtHWx3shtNTf4yd8mTtImyh3yVGbJwQvnCaR08n1BzWZ5m8dMgctmWe+dEaUiDluy9ASToBxJJ0AE6I1EZPPrtp8q00YIFhB0tyWBOPSPD/uN3AcPGdrojRDffx5Lxf2Mt+54h8z1ezdnrSm6CzseL2OdXsbtZj+Q4DkNAJ49+odks9PZ5GsY4O0CcrZY3EoyTYSgI7XmtcQysy7Z6NUCrKLOt5z0K4lGe2+S3F0x7riP2126p70rGmv8TOPSe7oYYg35nBqZZlg9tO05xAEAQBAEAwx0BJ4AcSTyAgHzjbXSy3LdqsN2pxgSpvXUXX+KN/Zr3Ee0eB1HKeTq+0Nn6YfM66tPnmRQt0c0GtVjKeZDEspPaeM8d67L/WjrVbXQgbCyU51hx3odD8JZX0y8cE4kjAy9354ev66kffyltifTknJ10ZQPFSCPAgzOVeOpZM6kvmLrJydCZEydROSZco98ydKJJFyz3zN6ePkDcZh75X0aIH6Ye+R6MgYOYe+T6MiDQ5Z75dadDJG2T4zRUojJE2RNFUCJr5oqyDkzdo11LvW2JWve7BdfLXnNa6ZTeIrJVyS6nltpdOqwdzHre9ydFJBRCe4DTeY+GnrPRq7Nl1seF+fAxlevDkk2f0Yzc4izaFjUUagjHT2WbzX3R4tq3lMru0NPpf00LMvP8/rC94jXOfM+Ee/2fgVUVrVSi11ryVR8Se8+JngXXTtlum8s6VFRWEdQmLJNhKgyJUGGaTGOWDjyLZ2VwKsqMy+d9cCrKPIZnZUQbzuyoijmzMdFA8yRO6uGeEUbwfbNibPGPjU0LoerQKSOG83Nm9WJPrPoK4bIqKPMlLc2zulyogCAIAgCAVPSzFe3Ay6qyQ749qrpzY7p9n15espYsxaRaLxJHyzoncGrA7RPldamnk9WvoemQTyJM2RvpK5LGr1g8CAfMSVJroQVeZ0eos47m43YyHdI8jOuvXWw8clHXFlLldGctOONmPoPcuC2g+Zb2vvnbDtCiX/pD4rj6fYzdc16rKrI2jtPH167EruUe9Vvrw8ef3CdcK9Hd6k8e/8AEUc7I9UQVfKDWOFuNcjdqqUYj+LdMu+y5P1ZJ/nxIWpXiixq6c4Z52WJ9amw/wBIMwfZt66JP4r+y61EDsTpVhn/AKmofWJX8QJk9Dcv9WW72Hmb/wDyXE/vWP8A5qf7yPQ7v2P5DvIeZhuk2J/eqPSxT+En0K79j+Q7yPmc93S/DXnkA/VS1/6VMvHQXP8A1+hV3Q8zgyOneKPmi6z6tYX+sibR7NtfXC+P2KO+JV5XygH+yxwP3rLP9Kj850Q7MX+0vkvz6FHqPJFeu29o5Z3ad8g6jTHr3V/zDqR/EJu9PpaOZ4+L/r/hTfZLoWuzPk5yLW6zLt6rXmNetvI8WPAffOO7tmmtbaln+F+fIvHTyfMj3mw+jOLiD9TUN/TQ2v7Vh+0eQ8BoJ4Wp192o9Z8eS6HTCuMehczjLiAZEqDMgAmEsg5rrZ011lWysyr521wKspczInbXAq2ei+TTYptuOZYP1dJK068ntI0ZvEKDp5n92eto6ed78DkvnxtPqE9I5BAEAQBAEAQBAPjO1cE4W0bqgNK3brau7q7CSAPAHeX7M8PXU8tfE9CieUmX+LeGAnzVtbiztTOiYEiAIAkgxpAOPM2VRaNLaarB+8imbV6m2v1JNFXBPqiiy/k+wX4it6j/AIdjAfA8J3V9samPVp+9GT08GVN/yXV+5k2jwdEb8NJ1x7dl/tBfBlHpV4M4bPkut93Lr9aW/wCU2XbtfjB/Mp6K/Mj/APq+/wDvNP8Alt/ylv8A7tX7WPRn5nRT8lze/lD7Nen4kzOXbsfCH8k+je0scX5MccftLbrPDVVH3DWc8+3bH6sUiy00fEu8Hobg1aFcdGI5NZrYR6tOKztTU2dZY93BoqYLwL2upVGigKO4ACcMpuXLZpg2kASAZgCAIBgtJUcg57bZvCsrkr8i+dkIFWyoy8idcIFWyDY+y7M3IWivgPnWWaaiqvtY+PYB2n1M76KXOWEY2TUVk+2bPwkoqSmpd2utQqjw7ye0nmT2kz2oxUVhHA228s6JJAgCAIAgCAIAgHk/lD2Ib8cX1jW3G3m0HN6j89fEjQMPIjtnLq6t8Mrqjame14PC7Ny+A4z5y+rJ6MWX1GRqJ5llWDZM6Q0wawSZkAQBAEAQDEAQQZgCQDMAQBAEAQBBBjWSDRnl4wIOe26bxgRk4b751QgVyVeTkTqhAq2cGPj25Fy0ULv2OeA5BR2sx7FHafznZVU5PCM5SSWWfYui+wK8KgVp7Tto11pGhsf8lHIDs8ySfaqqVccI4JzcnkuJoUEAQBAEAQBAEAQBAPl/S/YBxbutqH/57W1GnKqw8SngO0fDs4+NrNPse5dH/B3UWblh9SvxsieTZXk6kywqyZyzqLpnUl855VFskosEycGicm2srgGYAgCAIAggyJBIkAQQIBiSDBaSkwatZLqBBC902jWRk57L5tGBU4r8ibxgRkrsjJnTGBVs58DBuy7RTQu8x4sTwStfpO3YPvPZrOymlzeEZTmorLPrfRfo3VhVbqe3a+nW3EaM57gPdUdg/E6mexVUq1hHDObky6mpQQBAEAQBAEAQBAEAQCHLxktRq7FDo40ZTyI/I+MiUVJYZKbTyj5h0h2BZiPrxehj7Fnd+6/c3jyPxA8LU6V1PPgd9Vqn7zgrtnC4nQmdNd8xlWWydCZEydZOSZb5m6ickq5EzdROTcXyjqGTcXCU7tgz1gkbGDO+JG1gzviNjBg2iT3bBqbhLKpg0N8sqiDRr5dVAja+aKsjJC98uqyCCzImqgRk47smbRgVycF+TN4wKtlj0d6L35pDcacfXjcw+eO0Vj3j48h46aTuo0znz0X50MbLVH3n1XY+yKcWoVUIFXmx5vY30nbtP/o0E9WEIwWInFKTk8s7pcqIAgCAIAgCAIAgCAIAgCAR30q6lHUOrDRlYAgjxEhpSWGSnjlHhNvdDHr1sxdbE5mknWxPqk/OHhz855Oo0DXNfK8vz895116jPEjywYgkEEEHQgjQg9xHZPNcTqTJVsmbiWySLZKuJOSQWyuwnJsLpXYTk3F8jYMmRfK92Mmevkd2TkdfHdjI66TsGTBuk7CDU2ydhGTQ3SygMkbXSygRkge6XUSuTmsumqiRk1xMW29+rora1+5RwUd7E8FHiZvXVKTxFZKSko8s910f6AomlmYRc/MVD9iv1tfn/cPAz06dGo8z59nh/wBOSd7fET2qgAAAaAcAByAncc5mAIAgCAIAgCAIAgCAIAgCAIAgCAVm1thUZP7RPb00FiezYPXt8jqJhbp67fWXPn4l4WSh0PH7S6FX16mllvXu4JYPQ8D8fSebb2fOPMOfqdUNRF9eDzt1b1tu2I1bfRdSp+BnBKDi8SWDoUk+hgPKYLZNg8jBOTbfkYGTO/IwTkzvxgZG/IwMmd+MDJgvJwMmpeTgjJGzyUiMkTPLJEEuFs6+86U1PZ2EgaIPNzwHxm9dU7PVWSkpxj1Z6zZPQAcGyrNf8KokD7T8/gB5z0atB4zfwX3Oaeo/aeywsKulAlVa1oPdUAce8958TPQjCMViKwczk28s6JYgQBAEAQBAEAQBAEAQBAEAQBAEAQBAEAQCLIx0sXdsRLF+i6hh8DKyipLElklNroUeZ0OxX4qr0n/Dfh/C2oHppOSegpl049xrHUTRTZPQSwfsr0buFiFP5hr+E5Z9my/1l8/z+jZapeKK2/onmLyrWzxSxP8AUQZhLQ3Lwz7n98Gi1EH4nFbsfJXnjX/ZrZ/6dZjLTWx6xfyz9C6tg/EgOHcOdNw86rB+Up3M/wBr+TLb4+Zj9Hs/7dn+W/8AtI7qfk/kN68zdcK48qbj5VWH8pPcz/a/kxvj5onq2LlNyx7vtIU/q0l46W2XSL+n1Ku2C8Ttp6I5bc0Sv69i/wCnWax0Fz8Me9/bJR6iCLLF6CMdOtvUd4rQt8GOn4Tph2Y/9pfL8/ozeqXgi7weiWLXoTX1rDtuO+P4fm/dOuvRUw8M+/8AMGMr5svEUAAAAAcAANAJ1mJm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://papus666.narod.ru/clipart/b/bana/banan3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852936"/>
            <a:ext cx="2267744" cy="1162038"/>
          </a:xfrm>
          <a:prstGeom prst="rect">
            <a:avLst/>
          </a:prstGeom>
          <a:noFill/>
        </p:spPr>
      </p:pic>
      <p:pic>
        <p:nvPicPr>
          <p:cNvPr id="1048" name="Picture 24" descr="http://apple-sad.narod.ru/foto_sad/greenred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052736"/>
            <a:ext cx="2440935" cy="1512168"/>
          </a:xfrm>
          <a:prstGeom prst="rect">
            <a:avLst/>
          </a:prstGeom>
          <a:noFill/>
        </p:spPr>
      </p:pic>
      <p:pic>
        <p:nvPicPr>
          <p:cNvPr id="1050" name="Picture 26" descr="http://png-images.ru/wp-content/uploads/2015/02/02/4715/png/pear_PNG344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268760"/>
            <a:ext cx="1593237" cy="1512168"/>
          </a:xfrm>
          <a:prstGeom prst="rect">
            <a:avLst/>
          </a:prstGeom>
          <a:noFill/>
        </p:spPr>
      </p:pic>
      <p:pic>
        <p:nvPicPr>
          <p:cNvPr id="1056" name="Picture 32" descr="http://pixelbrush.ru/uploads/posts/2013-08/1376941071_di-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4457699"/>
            <a:ext cx="7632848" cy="2400301"/>
          </a:xfrm>
          <a:prstGeom prst="rect">
            <a:avLst/>
          </a:prstGeom>
          <a:noFill/>
        </p:spPr>
      </p:pic>
      <p:pic>
        <p:nvPicPr>
          <p:cNvPr id="1026" name="Picture 2" descr="http://cdn01.ru/files/users/images/40/30/4030985e0a40136ea7e6c51b4fdeb67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2" y="2708920"/>
            <a:ext cx="2088232" cy="1990899"/>
          </a:xfrm>
          <a:prstGeom prst="rect">
            <a:avLst/>
          </a:prstGeom>
          <a:noFill/>
        </p:spPr>
      </p:pic>
      <p:pic>
        <p:nvPicPr>
          <p:cNvPr id="1032" name="Picture 8" descr="http://polzavred.ru/wp-content/uploads/polza-ananas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888" y="908720"/>
            <a:ext cx="1378410" cy="2088232"/>
          </a:xfrm>
          <a:prstGeom prst="rect">
            <a:avLst/>
          </a:prstGeom>
          <a:noFill/>
        </p:spPr>
      </p:pic>
      <p:pic>
        <p:nvPicPr>
          <p:cNvPr id="1030" name="Picture 6" descr="http://fitoapteka.org/images/foto/300/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248" y="1340768"/>
            <a:ext cx="1846078" cy="146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7734E-6 L 0.20486 0.49283 " pathEditMode="relative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6503E-6 L 0.14965 0.2305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4.87512E-6 C -0.00834 0.0037 -0.01754 0.00601 -0.02622 0.00833 C -0.03247 0.01388 -0.03907 0.01619 -0.04619 0.0185 C -0.05313 0.02405 -0.05695 0.02636 -0.06459 0.02868 C -0.07223 0.03377 -0.07952 0.03955 -0.08768 0.04302 C -0.10192 0.05689 -0.09532 0.04926 -0.10764 0.06568 C -0.1106 0.06961 -0.11962 0.09829 -0.12153 0.10453 C -0.12448 0.13228 -0.12778 0.16119 -0.11702 0.18663 C -0.11268 0.19704 -0.11233 0.2049 -0.10313 0.20907 C -0.09758 0.21647 -0.09358 0.22502 -0.08924 0.23381 C -0.08334 0.24561 -0.07188 0.25023 -0.06303 0.25624 C -0.06198 0.25833 -0.06025 0.25994 -0.06008 0.26249 C -0.05869 0.27868 -0.07344 0.29117 -0.08317 0.2951 C -0.12032 0.29348 -0.11667 0.29648 -0.13855 0.28908 C -0.14758 0.28076 -0.15209 0.28238 -0.16459 0.28076 C -0.16615 0.28006 -0.16771 0.27914 -0.16928 0.27868 C -0.17327 0.27775 -0.17761 0.27821 -0.1816 0.27683 C -0.18716 0.27498 -0.19271 0.27035 -0.19844 0.2685 C -0.22258 0.2692 -0.24671 0.26896 -0.27084 0.27058 C -0.28612 0.27151 -0.30087 0.27752 -0.31546 0.28284 C -0.3224 0.28538 -0.32969 0.287 -0.33542 0.29325 C -0.33976 0.2981 -0.34567 0.30365 -0.34931 0.30944 C -0.35278 0.31499 -0.35383 0.32192 -0.35695 0.32794 C -0.35886 0.33534 -0.3658 0.34413 -0.37084 0.34852 C -0.37501 0.36425 -0.3757 0.3809 -0.36615 0.39362 C -0.36268 0.42114 -0.36667 0.41813 -0.3507 0.42229 C -0.34358 0.42715 -0.34671 0.4253 -0.3415 0.42831 " pathEditMode="relative" ptsTypes="ffffffffffffffffffffffffff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427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Вспомни, Какие предметы издают звук [С].  Посвисти как эти предметы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31</cp:revision>
  <dcterms:created xsi:type="dcterms:W3CDTF">2015-04-06T13:44:08Z</dcterms:created>
  <dcterms:modified xsi:type="dcterms:W3CDTF">2015-10-28T15:48:05Z</dcterms:modified>
</cp:coreProperties>
</file>