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2" r:id="rId4"/>
    <p:sldId id="260" r:id="rId5"/>
    <p:sldId id="269" r:id="rId6"/>
    <p:sldId id="261" r:id="rId7"/>
    <p:sldId id="279" r:id="rId8"/>
    <p:sldId id="280" r:id="rId9"/>
    <p:sldId id="268" r:id="rId10"/>
    <p:sldId id="281" r:id="rId11"/>
    <p:sldId id="282" r:id="rId12"/>
    <p:sldId id="283" r:id="rId13"/>
    <p:sldId id="284" r:id="rId14"/>
    <p:sldId id="285" r:id="rId15"/>
    <p:sldId id="266" r:id="rId16"/>
    <p:sldId id="286" r:id="rId17"/>
    <p:sldId id="264" r:id="rId18"/>
    <p:sldId id="262" r:id="rId19"/>
    <p:sldId id="273" r:id="rId20"/>
    <p:sldId id="276" r:id="rId21"/>
    <p:sldId id="265" r:id="rId22"/>
    <p:sldId id="274" r:id="rId23"/>
    <p:sldId id="278" r:id="rId24"/>
    <p:sldId id="275" r:id="rId25"/>
    <p:sldId id="270" r:id="rId26"/>
    <p:sldId id="267" r:id="rId27"/>
    <p:sldId id="26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4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939E-642C-4A76-85EA-79FFC4E9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A67E-ADB4-4B5E-B633-3BFF994C8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3F14-7DD0-41AE-B43C-717AB67B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20C1-B64D-4BE2-8FA7-9ACEC4DD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63A5-50CF-4263-8F31-CCAAFB6F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3C0-2531-4390-B3A8-FA3087B4E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FEFB-BA2C-426C-8260-ECAC75F9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AF6B-B1AC-4925-ACB7-3DFF424D5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CC53-1A32-4881-825A-612AD3C4A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DC36-E4A1-481C-AD52-43EAC4028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01D9-D548-41C2-8396-0246413E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CC9FD46-170C-48EA-8297-7779435B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 smtClean="0"/>
              <a:t>Внеурочная деятельность.</a:t>
            </a:r>
            <a:br>
              <a:rPr lang="ru-RU" dirty="0" smtClean="0"/>
            </a:br>
            <a:r>
              <a:rPr lang="ru-RU" dirty="0" smtClean="0"/>
              <a:t>« Праздники, традиции и ремесла народов России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11613"/>
            <a:ext cx="7520880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          Работу подготовила учитель начальных классов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МОУ ИРМО «</a:t>
            </a:r>
            <a:r>
              <a:rPr lang="ru-RU" sz="2000" dirty="0" err="1" smtClean="0"/>
              <a:t>Мамоновская</a:t>
            </a:r>
            <a:r>
              <a:rPr lang="ru-RU" sz="2000" dirty="0" smtClean="0"/>
              <a:t> СОШ»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Рюмкина</a:t>
            </a:r>
            <a:r>
              <a:rPr lang="ru-RU" sz="2000" dirty="0" smtClean="0"/>
              <a:t> Валентина Степановна</a:t>
            </a: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3848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26.10.2015г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Дни масленичной недели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До XVII века масленица праздновалась 2 недели, позже она стала включать в себя лишь 7 дней, каждый из которых имел определенное название и предполагал выполнение тех или иных обрядов. Каждый день был полон традиционных забав, религиозных или обрядовых действий.</a:t>
            </a:r>
          </a:p>
          <a:p>
            <a:r>
              <a:rPr lang="ru-RU" sz="1600" b="1" dirty="0" smtClean="0"/>
              <a:t>Малая масленица</a:t>
            </a:r>
          </a:p>
          <a:p>
            <a:r>
              <a:rPr lang="ru-RU" sz="1600" dirty="0" smtClean="0"/>
              <a:t>В некоторых губерниях к масленице готовились с субботы, предшествовавшей наступлению Сырной седмицы. У одних такая подготовка сопровождалась выпечкой блинов, с которыми ребятишки должны были совершить обряд встречи масленицы. У других принято было детям собирать по деревне старые лапти и встречать тех, кто приезжал с базара, вопросом: «Везешь масленицу?». При отрицательном ответе встречаемый мог быть бит этими самыми лаптями. В некоторых населенных пунктах субботу посвящали умершим родителям, оставляли для их душ блины на божнице, крыше или могилах.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Мясное воскресенье</a:t>
            </a:r>
          </a:p>
          <a:p>
            <a:r>
              <a:rPr lang="ru-RU" dirty="0" smtClean="0"/>
              <a:t>Это последнее воскресенье перед Сырной седмицей, или масленицей. В этот день принято ходить в гости и приглашать к себе родственников, друзей. Тесть приглашал зятя на щедрые мясные угощения. Кушали много и вкусно, приговаривая: «Заговляюсь на сыр да на масло».</a:t>
            </a:r>
          </a:p>
          <a:p>
            <a:r>
              <a:rPr lang="ru-RU" dirty="0" smtClean="0"/>
              <a:t>Масленичная неделя условно поделена на Узкую и Широкую Масленицу. Первый период составлял три дня недели (понедельник, вторник, среда). В эти дни можно было выполнять какие-либо домашние работы. А уже с четверга по воскресенье наступала Широкая Масленица, и все хозяйственные дела прекращались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Масленичные дни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Понедельник – встреча масленицы</a:t>
            </a:r>
          </a:p>
          <a:p>
            <a:r>
              <a:rPr lang="ru-RU" sz="1800" dirty="0" smtClean="0"/>
              <a:t>С утра невестка из дома родителей мужа отправлялась к своим родителям. Вечером свекор и свекровь так же приходили к ним в гости, обсуждали «программу мероприятий» на масленицу: состав гостей, места гуляний. В понедельник хозяйки начинали печь блины. Из соломы и различной ветоши собирали чучело, возили по улицам.</a:t>
            </a:r>
          </a:p>
          <a:p>
            <a:r>
              <a:rPr lang="ru-RU" sz="1800" dirty="0" smtClean="0"/>
              <a:t>Зазывали масленицу, приглашали родственников и друзей в гости на блины. Ключевой обряд вторника – смотрины невесты. Мы уже упоминали, что семье, браку в масленицу уделялось особое внимание: сватовство было важной частью обрядов, так как на праздник Красной горки (следует сразу за Великим постом) многие стремились сыграть свадьбу.</a:t>
            </a:r>
          </a:p>
          <a:p>
            <a:r>
              <a:rPr lang="ru-RU" sz="1800" b="1" dirty="0" smtClean="0"/>
              <a:t>Вторник – </a:t>
            </a:r>
            <a:r>
              <a:rPr lang="ru-RU" sz="1800" b="1" dirty="0" err="1" smtClean="0"/>
              <a:t>заигрыш</a:t>
            </a:r>
            <a:endParaRPr lang="ru-RU" sz="1800" b="1" dirty="0" smtClean="0"/>
          </a:p>
          <a:p>
            <a:r>
              <a:rPr lang="ru-RU" sz="1800" b="1" dirty="0" smtClean="0"/>
              <a:t>Среда – лакомки</a:t>
            </a:r>
          </a:p>
          <a:p>
            <a:r>
              <a:rPr lang="ru-RU" sz="1800" dirty="0" smtClean="0"/>
              <a:t>Теща зовет зятя на блины. Конечно, приглашались и другие гости. Но выражение расположения к зятю было ключевым обрядом в этот </a:t>
            </a:r>
            <a:r>
              <a:rPr lang="ru-RU" sz="1600" dirty="0" smtClean="0"/>
              <a:t>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Четверг – разгул, или Широкий четверг</a:t>
            </a:r>
          </a:p>
          <a:p>
            <a:r>
              <a:rPr lang="ru-RU" dirty="0" smtClean="0"/>
              <a:t>Начиналась Широкая масленица, и веселились уже с размахом. Катания на лошадях, соревнования, кулачные бои, захват городка из снега и пиршества – все это позволяло народу высвободить негативную энергию, копившуюся долгие зимние дни.</a:t>
            </a:r>
          </a:p>
          <a:p>
            <a:r>
              <a:rPr lang="ru-RU" b="1" dirty="0" smtClean="0"/>
              <a:t>Пятница – тещины вечёрки</a:t>
            </a:r>
          </a:p>
          <a:p>
            <a:r>
              <a:rPr lang="ru-RU" dirty="0" smtClean="0"/>
              <a:t>Зять звал в гости тещу, ее родственников и подруг на блины, испеченные женой. Ключевым смыслом этого обычая являлась демонстрация зятем расположения к матери жены.</a:t>
            </a:r>
          </a:p>
          <a:p>
            <a:r>
              <a:rPr lang="ru-RU" b="1" dirty="0" smtClean="0"/>
              <a:t>Суббота – </a:t>
            </a:r>
            <a:r>
              <a:rPr lang="ru-RU" b="1" dirty="0" err="1" smtClean="0"/>
              <a:t>золовкины</a:t>
            </a:r>
            <a:r>
              <a:rPr lang="ru-RU" b="1" dirty="0" smtClean="0"/>
              <a:t> посиделки</a:t>
            </a:r>
          </a:p>
          <a:p>
            <a:r>
              <a:rPr lang="ru-RU" dirty="0" smtClean="0"/>
              <a:t>В гости к невесткам собирались золовки и другие родственники со стороны мужа. Невестка дарила сестре мужа подарок. По церковному обычаю в субботу совершается празднование всех преподобных отцов.</a:t>
            </a:r>
          </a:p>
          <a:p>
            <a:r>
              <a:rPr lang="ru-RU" b="1" dirty="0" smtClean="0"/>
              <a:t>Воскресенье – проводы масленицы</a:t>
            </a:r>
          </a:p>
          <a:p>
            <a:r>
              <a:rPr lang="ru-RU" dirty="0" smtClean="0"/>
              <a:t>Это последний день праздничного цикла, его кульминация. Принято просить прощения у близких, а вечером поминать умерших родственников. В этот день люди ходят в баню, принято избавляться от остатков праздничной еды. В конце дня чучело Масленицы всенародно сжигают, а пепел развевают над полями. Церковный обычай предполагает проведение чина прощения и начала великопостных служб.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Традиции масленицы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Ярмарка</a:t>
            </a:r>
          </a:p>
          <a:p>
            <a:r>
              <a:rPr lang="ru-RU" sz="2000" dirty="0" smtClean="0"/>
              <a:t>Давняя традиция – на масленицу устраивать угощение у дома, ходить друг другу в гости. На улицах сел и городов на масленицу торговали всевозможными соленьями, пирогами, блинами, сбитнем и другими вкусностями. Веселье проходило на ледяных горках и в балаганах, людей развлекали скоморохи. В наши дни ярмарки проходят так же весело и с размахом. Народные гулянья, концерты, угощение блинами и чаем из самовара – неотъемлемая составляющая многих современных ярмарок. Публику развлекают не только профессиональные артисты, но и самодеятельные граждане. А в Прощеное воскресенье можно полюбоваться вещами, созданными народными умельцами, и даже приобрести что-нибудь на память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Article.glav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515100" cy="3454400"/>
          </a:xfrm>
          <a:prstGeom prst="rect">
            <a:avLst/>
          </a:prstGeom>
        </p:spPr>
      </p:pic>
      <p:pic>
        <p:nvPicPr>
          <p:cNvPr id="3" name="Рисунок 2" descr="120229004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429001"/>
            <a:ext cx="4762500" cy="3429000"/>
          </a:xfrm>
          <a:prstGeom prst="rect">
            <a:avLst/>
          </a:prstGeom>
        </p:spPr>
      </p:pic>
      <p:pic>
        <p:nvPicPr>
          <p:cNvPr id="4" name="Рисунок 3" descr="maslenica_igry_zaba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3429000"/>
            <a:ext cx="4824536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сжигают чучело масленицы?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Так зачем на Масленицу сжигают чучело? Правильно. Для избавления от напастей. Для формирования успеха. Для того, чтобы был урожай. И неважно, что выступает в качестве этого урожая, зерно, деньги или иной эквивалент. Хотите попробовать?  и сможете убедиться самостоятельно в том, что народные традиции, особенно, столь древние, не возникают на пустом месте.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422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1500" cy="3284984"/>
          </a:xfrm>
          <a:prstGeom prst="rect">
            <a:avLst/>
          </a:prstGeom>
        </p:spPr>
      </p:pic>
      <p:pic>
        <p:nvPicPr>
          <p:cNvPr id="3" name="Рисунок 2" descr="maslenica-6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3341112"/>
          </a:xfrm>
          <a:prstGeom prst="rect">
            <a:avLst/>
          </a:prstGeom>
        </p:spPr>
      </p:pic>
      <p:pic>
        <p:nvPicPr>
          <p:cNvPr id="4" name="Рисунок 3" descr="cd66dcb63e3f37ac510ef9ce2295b5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182905"/>
            <a:ext cx="4895106" cy="36750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      Пасха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Одним из главных символов праздника является яйцо. Начиная с четверга, красили, расписывали яйца. Этому уделяли довольно много времени. Красивые раскрашенные яйца считались гордостью семьи.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Пасхальный стол – особый: </a:t>
            </a:r>
            <a:r>
              <a:rPr lang="ru-RU" sz="2800" dirty="0" err="1" smtClean="0"/>
              <a:t>кушания</a:t>
            </a:r>
            <a:r>
              <a:rPr lang="ru-RU" sz="2800" dirty="0" smtClean="0"/>
              <a:t>, которые готовили на Пасху, больше не повторялись в течение года. Готовили куличи, пасхи, жарили телятину, запекали окорок.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В храмах во время службы горят все свечи и лампады, а в домах зажигали все лампы и люстры.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пасхи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Символы Пасхи Пасхальное яйцо — символ Пасхи наряду с куличом и творожной пасхой. Яйцо символизирует жизнь, возрождение. Издревле считается, что именно пасхальное освященное яйцо должно быть первой едой после 40-дневного поста. Кулич олицетворяет то, как Христос вкушал хлеб с учениками, дабы они уверовали в его воскрешение. Творожная пасха делается в виде усеченной пирамиды, на нее наносятся буквы «ХВ». Она символизирует Гроб господень и, замещая пасхального агнца, напоминает, что время ветхозаветных  жертвоприношений прошло.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2100"/>
            <a:ext cx="8075612" cy="58737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4000" dirty="0" smtClean="0"/>
              <a:t>Обычай (Традиция) — укоренившееся, повторяющееся с давних пор в каком-либо обществе, действие. Основной способ управления поведением в </a:t>
            </a:r>
            <a:r>
              <a:rPr lang="ru-RU" sz="4000" dirty="0" err="1" smtClean="0"/>
              <a:t>догосударственном</a:t>
            </a:r>
            <a:r>
              <a:rPr lang="ru-RU" sz="4000" dirty="0" smtClean="0"/>
              <a:t> обществе в условиях родовых отношений. 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84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Поздравление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Поздравление во славу Христа Обмениваясь яичками и поздравляя в день Пасхи друг друга словами: 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!» — и получая в ответ: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», — христиане исповедуют веру в воскрешение.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Красим яйца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895515" cy="3312368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2060848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красим яйца?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Крашеное пасхальное яйцо Так все же, почему красят яйца на Пасху? Одно из объяснений, достаточно логичное и практичное, трактует это так. Во время 40-дневного поста куры не переставали нестись, и хозяева варили яйца, чтобы они не испортились. Вареные яйца красили — так их легче можно было отличить от свежих</a:t>
            </a:r>
            <a:r>
              <a:rPr lang="ru-RU" dirty="0" smtClean="0"/>
              <a:t>.</a:t>
            </a:r>
          </a:p>
          <a:p>
            <a:r>
              <a:rPr lang="ru-RU" sz="1600" dirty="0" smtClean="0"/>
              <a:t> Другая, более поэтическая версия, почему красят яйца, рассказывает такую историю. Первое пасхальное яйцо преподнесла Мария Магдалина императору Тиберию. После чудесного воскрешения Иисуса Христа она пришла к римскому императору со словами: «Христос </a:t>
            </a:r>
            <a:r>
              <a:rPr lang="ru-RU" sz="1600" dirty="0" err="1" smtClean="0"/>
              <a:t>Воскресе</a:t>
            </a:r>
            <a:r>
              <a:rPr lang="ru-RU" sz="1600" dirty="0" smtClean="0"/>
              <a:t>!» В те времена нельзя было приходить с пустыми руками, поэтому она принесла ему в дар яичко. Однако Тиберий не поверил ее словам, возразив, что никто не может воскреснуть, так же как белое яйцо не может стать красным. Лишь только последнее слово слетело с его губ, как яйцо действительно приняло алый цвет. С тех пор появилась традиция красить яйца.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Пасхальное яичко хранится до следующей Пасхи. При этом считается, что оно обладает чудодейственной силой. Люди верили, что крашеное яйцо способно потушить пожар. С его помощью отыскивали пропавшую корову, а поглаживая яйцом по хребту, хозяин привлекал к скотине здоровье. С яйца умывались и им водили по лицу, чтобы щеки были румяными и красивыми. Пасха, будучи большим и долгожданным праздником, наполнялась играми и гуляньями. Люди ходили друг к другу в гости. Пасхальный стол выглядел особенно празднично из-за высокого кулича и разноцветных яиц. Желание показать себя как умелую хозяйку еще раз подчеркивает, почему яйца красят на Пасху.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красят яйца?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. От того, чем красят яйца на Пасху, зависит и их цвет. Это может быть луковая шелуха, природные или пищевые красители. Причем цвет имеет значение! Белый цвет является райским и символизирует собой чистоту и духовность. Красный — царственный цвет, напоминает о любви Божьей к человеческому роду. Желтый, равно как оранжевый и золотой, символизирует богатство и достаток. Голубой цвет — это свет Пресвятой Девы, он ассоциируется с добротой, надеждой, любовью к ближнему. Зеленый, будучи слиянием голубого и желтого цветов, означает благосостояние и возрождение. Черный цвет — </a:t>
            </a:r>
            <a:r>
              <a:rPr lang="ru-RU" sz="2000" dirty="0" err="1" smtClean="0"/>
              <a:t>цвет</a:t>
            </a:r>
            <a:r>
              <a:rPr lang="ru-RU" sz="2000" dirty="0" smtClean="0"/>
              <a:t> скорби и плача. В этот цвет категорически запрещается красить пасхальные яйца.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на пасху</a:t>
            </a:r>
            <a:endParaRPr lang="ru-RU" dirty="0"/>
          </a:p>
        </p:txBody>
      </p:sp>
      <p:pic>
        <p:nvPicPr>
          <p:cNvPr id="4" name="Содержимое 3" descr="Аткинсон_Кач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91373"/>
            <a:ext cx="5760640" cy="4248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337620_1270361980_8fc798242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04812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35747823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2672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_b54eb_cdf07fb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037" y="2708919"/>
            <a:ext cx="2855787" cy="4286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tk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068960"/>
            <a:ext cx="6096000" cy="378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Итог  исследования.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Существует ли народ без своих обычаев?   НЕТ!              </a:t>
            </a:r>
          </a:p>
          <a:p>
            <a:pPr eaLnBrk="1" hangingPunct="1">
              <a:defRPr/>
            </a:pPr>
            <a:r>
              <a:rPr lang="ru-RU" dirty="0" smtClean="0"/>
              <a:t>Обычаи( традиции)  не отделимы от народа , его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42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Вашему вниманию </a:t>
            </a:r>
            <a:r>
              <a:rPr lang="ru-RU" sz="4800" dirty="0" smtClean="0"/>
              <a:t>я</a:t>
            </a:r>
            <a:r>
              <a:rPr lang="ru-RU" sz="4800" dirty="0" smtClean="0"/>
              <a:t> предлагаю </a:t>
            </a:r>
            <a:r>
              <a:rPr lang="ru-RU" sz="4800" dirty="0" smtClean="0"/>
              <a:t>два праздника, в которых участвует каждый, живущий в России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Проводы весны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Проводы весны сопровождаются разными обрядами и в разные дни. В Саратовской губернии для сего делали из соломы чучело, одевали его в сарафан и кокошник с ожерельем. Чучело носили по деревне с песнями, а после раздевали и бросали в воду. В старину в степных селениях Тульской губернии избирали мужика, надевали на его голову березовый венок, на кафтан нашивали ленты, в руки давали древесные ветви с полевыми цветами. Такой мужик назывался водок. Его угощали брагой и пирогами, провожали все по селениям с песнями и плясками.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slenica_igry_zaba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852936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             Масленица</a:t>
            </a:r>
            <a:r>
              <a:rPr lang="ru-RU" smtClean="0"/>
              <a:t> 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/>
              <a:t>Дети сбегают с гор и кричат: «Приехала Масленица! Приехала Масленица!» Встреча оканчивается кулачным боем. В некоторых местах мне случалось видеть, как дети приготовляли утром соломенную куклу — Масленицу. На Масленицу надевали кафтан и шапку, опоясывали кушаком, ноги обували в лапти. Эту Масленицу-куклу на салазках ввозили на гору с причитанием встречи.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празднуют Масленицу?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Именно весной, в марте, телятся коровы, благодаря чему в доме бывает много молока, молочных продуктов и сливочного масла – «мазало». Масло, как символ достатка в семье, и круглый, горячий блин – как олицетворение солнца, были обязательными атрибутами в ритуале «умащения» божества, стремления задобрить его. Ведь от солнца напрямую зависела плодородность земли.</a:t>
            </a:r>
          </a:p>
          <a:p>
            <a:r>
              <a:rPr lang="ru-RU" sz="1800" dirty="0" smtClean="0"/>
              <a:t>Кроме этого, существует мнение, что масленица уходит корнями еще глубже, и изначально обряд был посвящен поклонению славянскому богу скотоводства – Велесу.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Еще одна версия происхождения названия праздника опирается на предположение, что в неделю масленицы из рациона питания исключалось мясо, однако молочные продукты (сыр, масло, творог и др.) разрешены к употреблению. Хозяйки пекли масленые блины. Кстати, отсюда и второе название праздника – Седмица сырная.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Легенда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Справедливости ради вспомним еще одну легенду. Считается, что родиной праздника является дальний Север. Однажды, в суровый зимний день люди, изнемогшие от мороза, заметили Масленицу - дочь Мороза, прятавшуюся за снежными сугробами, и позвали ее согреть, развеселить их, помочь пережить стужу. Масленица явилась к людям, но не маленькой девочкой, какой казалась, когда пряталась, а здоровой, крепкой женщиной: щеки ее были румяными и жирными от масла, глаза хитрыми, а смех – коварным. Увлекая людей в веселые хороводы, дочь Мороза согрела их и позволила забыть о холоде. Отсюда и пошло веселье, с которым каждый год русские люди провожают стужу и чествуют весну.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lenitsa-games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6550"/>
            <a:ext cx="8255000" cy="618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231</TotalTime>
  <Words>1756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Океан</vt:lpstr>
      <vt:lpstr> Внеурочная деятельность. « Праздники, традиции и ремесла народов России</vt:lpstr>
      <vt:lpstr>Обычай (Традиция) — укоренившееся, повторяющееся с давних пор в каком-либо обществе, действие. Основной способ управления поведением в догосударственном обществе в условиях родовых отношений. </vt:lpstr>
      <vt:lpstr>Слайд 3</vt:lpstr>
      <vt:lpstr>          Проводы весны </vt:lpstr>
      <vt:lpstr>Слайд 5</vt:lpstr>
      <vt:lpstr>             Масленица </vt:lpstr>
      <vt:lpstr>Когда празднуют Масленицу?</vt:lpstr>
      <vt:lpstr>Легенда</vt:lpstr>
      <vt:lpstr>Слайд 9</vt:lpstr>
      <vt:lpstr>Дни масленичной недели</vt:lpstr>
      <vt:lpstr>Слайд 11</vt:lpstr>
      <vt:lpstr>Масленичные дни</vt:lpstr>
      <vt:lpstr>Слайд 13</vt:lpstr>
      <vt:lpstr>Традиции масленицы</vt:lpstr>
      <vt:lpstr>Слайд 15</vt:lpstr>
      <vt:lpstr>Зачем сжигают чучело масленицы?</vt:lpstr>
      <vt:lpstr>Слайд 17</vt:lpstr>
      <vt:lpstr>                Пасха</vt:lpstr>
      <vt:lpstr>Символы пасхи</vt:lpstr>
      <vt:lpstr>Поздравление</vt:lpstr>
      <vt:lpstr>Красим яйца</vt:lpstr>
      <vt:lpstr>Зачем красим яйца?</vt:lpstr>
      <vt:lpstr>Приметы</vt:lpstr>
      <vt:lpstr>Чем красят яйца?</vt:lpstr>
      <vt:lpstr>Игры на пасху</vt:lpstr>
      <vt:lpstr>Слайд 26</vt:lpstr>
      <vt:lpstr> Итог  исследования. </vt:lpstr>
    </vt:vector>
  </TitlesOfParts>
  <Company>FREE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обычай</dc:title>
  <dc:creator>Сергей</dc:creator>
  <cp:lastModifiedBy>Mama</cp:lastModifiedBy>
  <cp:revision>20</cp:revision>
  <dcterms:created xsi:type="dcterms:W3CDTF">2014-04-16T06:23:16Z</dcterms:created>
  <dcterms:modified xsi:type="dcterms:W3CDTF">2015-10-26T03:42:46Z</dcterms:modified>
</cp:coreProperties>
</file>