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7573B2-376E-436A-916C-B890725F4C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67FBCB-EE35-4084-986C-41AA06F60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8"/>
            <a:ext cx="8458200" cy="54550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Животные- </a:t>
            </a:r>
            <a:r>
              <a:rPr lang="ru-RU" b="1" dirty="0"/>
              <a:t>часть природы.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Роль </a:t>
            </a:r>
            <a:r>
              <a:rPr lang="ru-RU" b="1" dirty="0"/>
              <a:t>животных в природе.</a:t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</a:t>
            </a:r>
            <a:r>
              <a:rPr lang="ru-RU" sz="1600" dirty="0" smtClean="0">
                <a:effectLst/>
              </a:rPr>
              <a:t>Выполнила: учитель начальных классов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                                                                                                                  МКОУ Поповская СОШ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                                                                                                 ЗАСИМОВА ЛЮДМИЛА СЕРГЕЕВНА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 flipV="1">
            <a:off x="1115616" y="-243408"/>
            <a:ext cx="7723584" cy="243408"/>
          </a:xfrm>
        </p:spPr>
        <p:txBody>
          <a:bodyPr>
            <a:normAutofit fontScale="47500" lnSpcReduction="20000"/>
          </a:bodyPr>
          <a:lstStyle/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2189818" cy="156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68960"/>
            <a:ext cx="2108763" cy="1581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42722"/>
            <a:ext cx="2155894" cy="1453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6247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Почему животные – это часть живой природы?</a:t>
            </a:r>
          </a:p>
          <a:p>
            <a:pPr>
              <a:buNone/>
            </a:pPr>
            <a:r>
              <a:rPr lang="ru-RU" dirty="0" smtClean="0"/>
              <a:t>2. Какую роль играют животные в природе?</a:t>
            </a:r>
          </a:p>
          <a:p>
            <a:pPr>
              <a:buNone/>
            </a:pPr>
            <a:r>
              <a:rPr lang="ru-RU" dirty="0" smtClean="0"/>
              <a:t>3. Может ли природа существовать без животных?</a:t>
            </a:r>
          </a:p>
          <a:p>
            <a:pPr>
              <a:buNone/>
            </a:pPr>
            <a:r>
              <a:rPr lang="ru-RU" dirty="0" smtClean="0"/>
              <a:t>4. Связана ли жизнь животных с другими организмами?</a:t>
            </a:r>
          </a:p>
          <a:p>
            <a:pPr>
              <a:buNone/>
            </a:pPr>
            <a:r>
              <a:rPr lang="ru-RU" dirty="0" smtClean="0"/>
              <a:t>5. Что такое цепи питания?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1 группа.   Подготовить сообщение о любом животном</a:t>
            </a:r>
          </a:p>
          <a:p>
            <a:pPr>
              <a:buNone/>
            </a:pPr>
            <a:r>
              <a:rPr lang="ru-RU" dirty="0" smtClean="0"/>
              <a:t>  2 группа.  Подготовить рассказ на тему «Роль животных в природе».</a:t>
            </a:r>
          </a:p>
          <a:p>
            <a:pPr>
              <a:buNone/>
            </a:pPr>
            <a:r>
              <a:rPr lang="ru-RU" dirty="0" smtClean="0"/>
              <a:t>  3 группа.  Прочитать текст стр. 96-97, выполнить задание в РТ стр.37 № 62.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Урок окончен.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28367"/>
            <a:ext cx="6192688" cy="42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uch.znate.ru/tw_files2/urls_18/4/d-3575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Почему животные – это часть живой природы?</a:t>
            </a:r>
          </a:p>
          <a:p>
            <a:r>
              <a:rPr lang="ru-RU" dirty="0" smtClean="0"/>
              <a:t>2. Какую роль играют животные в природе?</a:t>
            </a:r>
          </a:p>
          <a:p>
            <a:r>
              <a:rPr lang="ru-RU" dirty="0" smtClean="0"/>
              <a:t>3. Может ли природа существовать без животных?</a:t>
            </a:r>
          </a:p>
          <a:p>
            <a:r>
              <a:rPr lang="ru-RU" dirty="0" smtClean="0"/>
              <a:t>4. Связана ли жизнь животных с другими организмами?</a:t>
            </a:r>
          </a:p>
          <a:p>
            <a:r>
              <a:rPr lang="ru-RU" dirty="0" smtClean="0"/>
              <a:t>5. Что такое цепи питания?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Такие разные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mg.slidespace.ru/2013/07/11/6558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620000" cy="470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ru-RU" dirty="0" smtClean="0"/>
              <a:t>Подумай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img.slidespace.ru/2013/07/11/6558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11594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Этот удивительный мир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pic>
        <p:nvPicPr>
          <p:cNvPr id="19458" name="Picture 2" descr="http://www.reaa.ru/yabbfiles/Attachments/Starling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176464" cy="381642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Скворец</a:t>
            </a:r>
          </a:p>
          <a:p>
            <a:pPr>
              <a:buNone/>
            </a:pPr>
            <a:r>
              <a:rPr lang="ru-RU" dirty="0" smtClean="0"/>
              <a:t>за период гнездования уничтожает не менее 8 тысяч майских жуков и их личинок.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королёк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За год уничтожает </a:t>
            </a:r>
          </a:p>
          <a:p>
            <a:pPr algn="ctr"/>
            <a:r>
              <a:rPr lang="ru-RU" dirty="0" smtClean="0"/>
              <a:t>                                        несколько </a:t>
            </a:r>
          </a:p>
          <a:p>
            <a:pPr algn="ctr"/>
            <a:r>
              <a:rPr lang="ru-RU" dirty="0" smtClean="0"/>
              <a:t>                                        миллионов</a:t>
            </a:r>
          </a:p>
          <a:p>
            <a:pPr algn="ctr"/>
            <a:r>
              <a:rPr lang="ru-RU" dirty="0" smtClean="0"/>
              <a:t>                                        мелких </a:t>
            </a:r>
          </a:p>
          <a:p>
            <a:pPr algn="ctr"/>
            <a:r>
              <a:rPr lang="ru-RU" dirty="0" smtClean="0"/>
              <a:t>                                          насекомых</a:t>
            </a:r>
          </a:p>
          <a:p>
            <a:pPr algn="ctr"/>
            <a:r>
              <a:rPr lang="ru-RU" dirty="0" smtClean="0"/>
              <a:t>                                           и их личинок</a:t>
            </a:r>
            <a:endParaRPr lang="ru-RU" dirty="0"/>
          </a:p>
        </p:txBody>
      </p:sp>
      <p:pic>
        <p:nvPicPr>
          <p:cNvPr id="20482" name="Picture 2" descr="http://pernatidruzi.org.ua/pictures/zolgov/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824536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стрекоза.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Самый </a:t>
            </a:r>
          </a:p>
          <a:p>
            <a:pPr>
              <a:buNone/>
            </a:pPr>
            <a:r>
              <a:rPr lang="ru-RU" dirty="0" smtClean="0"/>
              <a:t>                                                    прожорливый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хищник</a:t>
            </a:r>
          </a:p>
          <a:p>
            <a:pPr>
              <a:buNone/>
            </a:pPr>
            <a:r>
              <a:rPr lang="ru-RU" dirty="0" smtClean="0"/>
              <a:t>                                                        планеты</a:t>
            </a:r>
            <a:endParaRPr lang="ru-RU" dirty="0"/>
          </a:p>
        </p:txBody>
      </p:sp>
      <p:pic>
        <p:nvPicPr>
          <p:cNvPr id="21506" name="Picture 2" descr="http://s45.radikal.ru/i108/0906/8b/4616b8537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400600" cy="405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цепь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 дуба---  короед ---- …  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а) синица     б) белка      в) сова    г)  дятел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Жёлудь ---   мышь ----    …   . 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а) сойка;    б) кукушка;   в) лиса; г) белка;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Листья дуба --- олень --- …  .    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а) заяц;   б) волк;   в) лиса:   г) кабан.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280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Животные- часть природы.  Роль животных в природе.                                                                Выполнила: учитель начальных классов                                                                                                                       МКОУ Поповская СОШ                                                                                                       ЗАСИМОВА ЛЮДМИЛА СЕРГЕЕВНА </vt:lpstr>
      <vt:lpstr>Презентация PowerPoint</vt:lpstr>
      <vt:lpstr>Что узнаем</vt:lpstr>
      <vt:lpstr>Такие разные животные</vt:lpstr>
      <vt:lpstr>Подумай</vt:lpstr>
      <vt:lpstr>Этот удивительный мир</vt:lpstr>
      <vt:lpstr>                 королёк</vt:lpstr>
      <vt:lpstr>                  стрекоза.</vt:lpstr>
      <vt:lpstr>Закончи цепь питания</vt:lpstr>
      <vt:lpstr>Презентация PowerPoint</vt:lpstr>
      <vt:lpstr>Что узнаем</vt:lpstr>
      <vt:lpstr>Домашнее задание</vt:lpstr>
      <vt:lpstr>  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user</dc:creator>
  <cp:lastModifiedBy>user</cp:lastModifiedBy>
  <cp:revision>30</cp:revision>
  <dcterms:created xsi:type="dcterms:W3CDTF">2013-11-17T09:27:22Z</dcterms:created>
  <dcterms:modified xsi:type="dcterms:W3CDTF">2015-10-27T17:52:01Z</dcterms:modified>
</cp:coreProperties>
</file>