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2" r:id="rId4"/>
    <p:sldId id="263" r:id="rId5"/>
    <p:sldId id="264" r:id="rId6"/>
    <p:sldId id="265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5000"/>
    <a:srgbClr val="007A00"/>
    <a:srgbClr val="194B32"/>
    <a:srgbClr val="006600"/>
    <a:srgbClr val="6C0000"/>
    <a:srgbClr val="753805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72" y="15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65E62-BDB1-4FD2-9F5D-33F9E20F4877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D04CC-A368-4C3A-A8DD-6B2A103F0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89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text=&#1072;&#1085;&#1080;&#1084;&#1072;&#1094;&#1080;&#1086;&#1085;&#1085;&#1099;&#1077;%20&#1082;&#1072;&#1088;&#1090;&#1080;&#1085;&#1082;&#1080;%20&#1073;&#1072;&#1073;&#1086;&#1095;&#1082;&#1072;&amp;stype=image&amp;lr=237&amp;noreask=1&amp;source=wiz&amp;redircnt=1445846975.1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4752528" cy="165618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BodoniNova" pitchFamily="18" charset="-52"/>
              </a:rPr>
              <a:t>Насекомые-часть природы</a:t>
            </a:r>
            <a:endParaRPr lang="ru-RU" b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BodoniNova" pitchFamily="18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509120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Головачева Елена Викторовна, учитель начальных классов</a:t>
            </a:r>
          </a:p>
          <a:p>
            <a:r>
              <a:rPr lang="ru-RU" dirty="0" smtClean="0"/>
              <a:t>МАОУ «СОШ № 110»,</a:t>
            </a:r>
          </a:p>
          <a:p>
            <a:r>
              <a:rPr lang="ru-RU" dirty="0" smtClean="0"/>
              <a:t> г. Новокузнецк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59832" y="764704"/>
            <a:ext cx="2502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Шевелились у цветка</a:t>
            </a:r>
          </a:p>
          <a:p>
            <a:r>
              <a:rPr lang="ru-RU" dirty="0"/>
              <a:t>Все четыре лепестка.</a:t>
            </a:r>
          </a:p>
          <a:p>
            <a:r>
              <a:rPr lang="ru-RU" dirty="0"/>
              <a:t>Я сорвать его хотел, –</a:t>
            </a:r>
          </a:p>
          <a:p>
            <a:r>
              <a:rPr lang="ru-RU" dirty="0"/>
              <a:t>Он вспорхнул и улетел.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36912"/>
            <a:ext cx="4079701" cy="2822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548680"/>
            <a:ext cx="4762872" cy="13967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Осенью в щель заберется,</a:t>
            </a:r>
          </a:p>
          <a:p>
            <a:pPr marL="0" indent="0" algn="ctr">
              <a:buNone/>
            </a:pPr>
            <a:r>
              <a:rPr lang="ru-RU" dirty="0"/>
              <a:t>А весной проснется.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852936"/>
            <a:ext cx="5399234" cy="298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9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88640"/>
            <a:ext cx="4392488" cy="31683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Черен, да не ворон,</a:t>
            </a:r>
          </a:p>
          <a:p>
            <a:pPr marL="0" indent="0" algn="ctr">
              <a:buNone/>
            </a:pPr>
            <a:r>
              <a:rPr lang="ru-RU" dirty="0"/>
              <a:t>Рогат, да не бык,</a:t>
            </a:r>
          </a:p>
          <a:p>
            <a:pPr marL="0" indent="0" algn="ctr">
              <a:buNone/>
            </a:pPr>
            <a:r>
              <a:rPr lang="ru-RU" dirty="0"/>
              <a:t>Шесть ног – без копыт,</a:t>
            </a:r>
          </a:p>
          <a:p>
            <a:pPr marL="0" indent="0" algn="ctr">
              <a:buNone/>
            </a:pPr>
            <a:r>
              <a:rPr lang="ru-RU" dirty="0"/>
              <a:t>Летит – воет,</a:t>
            </a:r>
          </a:p>
          <a:p>
            <a:pPr marL="0" indent="0" algn="ctr">
              <a:buNone/>
            </a:pPr>
            <a:r>
              <a:rPr lang="ru-RU" dirty="0"/>
              <a:t>Сядет – землю роет.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01008"/>
            <a:ext cx="2434580" cy="243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939033" cy="358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20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7533335" cy="487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3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5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46085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ИСТОЧНИКИ</a:t>
            </a:r>
            <a:r>
              <a:rPr lang="ru-RU" sz="2000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источник шаблона: </a:t>
            </a:r>
            <a:r>
              <a:rPr lang="en-US" sz="1800" i="1" dirty="0" smtClean="0">
                <a:hlinkClick r:id="rId2"/>
              </a:rPr>
              <a:t>http://elenaranko.ucoz.ru/</a:t>
            </a:r>
            <a:r>
              <a:rPr lang="ru-RU" sz="1800" i="1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2000" i="1" dirty="0" smtClean="0"/>
              <a:t>Анимационные картинки: </a:t>
            </a:r>
          </a:p>
          <a:p>
            <a:pPr>
              <a:spcBef>
                <a:spcPts val="0"/>
              </a:spcBef>
              <a:buNone/>
            </a:pPr>
            <a:r>
              <a:rPr lang="ru-RU" sz="1800" b="1" i="1" u="sng" dirty="0" smtClean="0">
                <a:hlinkClick r:id="rId3"/>
              </a:rPr>
              <a:t>Бабочка: </a:t>
            </a:r>
            <a:r>
              <a:rPr lang="en-US" sz="1800" i="1" dirty="0" smtClean="0">
                <a:hlinkClick r:id="rId3"/>
              </a:rPr>
              <a:t>https</a:t>
            </a:r>
            <a:r>
              <a:rPr lang="en-US" sz="1800" i="1" dirty="0">
                <a:hlinkClick r:id="rId3"/>
              </a:rPr>
              <a:t>://yandex.ru/images/search?text=</a:t>
            </a:r>
            <a:r>
              <a:rPr lang="ru-RU" sz="1800" i="1" dirty="0">
                <a:hlinkClick r:id="rId3"/>
              </a:rPr>
              <a:t>анимационные%20картинки%20бабочка&amp;</a:t>
            </a:r>
            <a:r>
              <a:rPr lang="en-US" sz="1800" i="1" dirty="0" err="1" smtClean="0">
                <a:hlinkClick r:id="rId3"/>
              </a:rPr>
              <a:t>stype</a:t>
            </a:r>
            <a:r>
              <a:rPr lang="en-US" sz="1800" i="1" dirty="0" smtClean="0">
                <a:hlinkClick r:id="rId3"/>
              </a:rPr>
              <a:t>=</a:t>
            </a:r>
            <a:r>
              <a:rPr lang="en-US" sz="1800" i="1" dirty="0" err="1" smtClean="0">
                <a:hlinkClick r:id="rId3"/>
              </a:rPr>
              <a:t>image&amp;lr</a:t>
            </a:r>
            <a:r>
              <a:rPr lang="en-US" sz="1800" i="1" dirty="0" smtClean="0">
                <a:hlinkClick r:id="rId3"/>
              </a:rPr>
              <a:t>=237&amp;noreask=1&amp;source=</a:t>
            </a:r>
            <a:r>
              <a:rPr lang="en-US" sz="1800" i="1" dirty="0" err="1" smtClean="0">
                <a:hlinkClick r:id="rId3"/>
              </a:rPr>
              <a:t>wiz&amp;redircnt</a:t>
            </a:r>
            <a:r>
              <a:rPr lang="en-US" sz="1800" i="1" dirty="0" smtClean="0">
                <a:hlinkClick r:id="rId3"/>
              </a:rPr>
              <a:t>=1445846975.1</a:t>
            </a:r>
            <a:endParaRPr lang="ru-RU" sz="1800" i="1" dirty="0" smtClean="0"/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/>
              <a:t>Муха:</a:t>
            </a:r>
          </a:p>
          <a:p>
            <a:pPr>
              <a:spcBef>
                <a:spcPts val="0"/>
              </a:spcBef>
              <a:buNone/>
            </a:pPr>
            <a:r>
              <a:rPr lang="en-US" sz="1800" i="1" dirty="0"/>
              <a:t>https://yandex.ru/images/search?text=</a:t>
            </a:r>
            <a:r>
              <a:rPr lang="ru-RU" sz="1800" i="1" dirty="0"/>
              <a:t>анимационные%20картинки%20муха</a:t>
            </a:r>
            <a:endParaRPr lang="ru-RU" sz="1800" i="1" dirty="0" smtClean="0"/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/>
              <a:t>Жук: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/>
              <a:t> </a:t>
            </a:r>
            <a:r>
              <a:rPr lang="en-US" sz="1800" i="1" dirty="0"/>
              <a:t>https://yandex.ru/images/search?text=</a:t>
            </a:r>
            <a:r>
              <a:rPr lang="ru-RU" sz="1800" i="1" dirty="0"/>
              <a:t>анимационные%20картинки%20жук</a:t>
            </a:r>
            <a:endParaRPr lang="ru-RU" sz="1800" i="1" dirty="0" smtClean="0"/>
          </a:p>
          <a:p>
            <a:pPr algn="ctr">
              <a:spcBef>
                <a:spcPts val="0"/>
              </a:spcBef>
              <a:buNone/>
            </a:pPr>
            <a:endParaRPr lang="ru-RU" sz="1400" b="1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107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Насекомые-часть природы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Алёна</cp:lastModifiedBy>
  <cp:revision>20</cp:revision>
  <dcterms:created xsi:type="dcterms:W3CDTF">2014-08-08T16:01:14Z</dcterms:created>
  <dcterms:modified xsi:type="dcterms:W3CDTF">2015-10-26T08:25:17Z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