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8836152" cy="33575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Занимательная математика для первоклассников.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49" name="Picture 1" descr="C:\Users\Пользователь\Desktop\i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357562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7886728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214282" y="285728"/>
            <a:ext cx="86439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Запишите, сколько  лучиков 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                    у солнышка.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15461" name="Picture 101" descr="C:\Users\Пользователь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00240"/>
            <a:ext cx="492922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21870" cy="2271706"/>
          </a:xfrm>
        </p:spPr>
        <p:txBody>
          <a:bodyPr>
            <a:normAutofit/>
          </a:bodyPr>
          <a:lstStyle/>
          <a:p>
            <a:pPr lvl="0"/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9144000" cy="588475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     </a:t>
            </a:r>
            <a:r>
              <a:rPr lang="ru-RU" sz="2800" b="1" dirty="0" smtClean="0">
                <a:solidFill>
                  <a:srgbClr val="0070C0"/>
                </a:solidFill>
              </a:rPr>
              <a:t>Сколько </a:t>
            </a:r>
            <a:r>
              <a:rPr lang="ru-RU" sz="2800" b="1" dirty="0" smtClean="0">
                <a:solidFill>
                  <a:srgbClr val="0070C0"/>
                </a:solidFill>
              </a:rPr>
              <a:t>лет исполнилось бегемотику?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  </a:t>
            </a:r>
            <a:r>
              <a:rPr lang="ru-RU" sz="2800" b="1" dirty="0" smtClean="0">
                <a:solidFill>
                  <a:srgbClr val="0070C0"/>
                </a:solidFill>
              </a:rPr>
              <a:t>Сколько гостей он ждёт?</a:t>
            </a:r>
            <a:r>
              <a:rPr lang="ru-RU" sz="2800" b="1" dirty="0" smtClean="0">
                <a:solidFill>
                  <a:srgbClr val="FFC000"/>
                </a:solidFill>
              </a:rPr>
              <a:t/>
            </a:r>
            <a:br>
              <a:rPr lang="ru-RU" sz="2800" b="1" dirty="0" smtClean="0">
                <a:solidFill>
                  <a:srgbClr val="FFC000"/>
                </a:solidFill>
              </a:rPr>
            </a:br>
            <a:endParaRPr lang="ru-RU" sz="2800" b="1" dirty="0" smtClean="0">
              <a:solidFill>
                <a:srgbClr val="FFC000"/>
              </a:solidFill>
            </a:endParaRPr>
          </a:p>
          <a:p>
            <a:endParaRPr lang="ru-RU" sz="2800" dirty="0"/>
          </a:p>
        </p:txBody>
      </p:sp>
      <p:pic>
        <p:nvPicPr>
          <p:cNvPr id="28674" name="Рисунок 7" descr="C:\Documents and Settings\Admin\Рабочий стол\begemot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785926"/>
            <a:ext cx="321471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8836152" cy="2214578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Раскрась звёздочки так, чтобы красная была между синей и зелёной, а слева от красной -  зелёная.</a:t>
            </a:r>
            <a:r>
              <a:rPr lang="ru-RU" sz="2800" dirty="0" smtClean="0">
                <a:solidFill>
                  <a:srgbClr val="FFC000"/>
                </a:solidFill>
              </a:rPr>
              <a:t/>
            </a:r>
            <a:br>
              <a:rPr lang="ru-RU" sz="2800" dirty="0" smtClean="0">
                <a:solidFill>
                  <a:srgbClr val="FFC000"/>
                </a:solidFill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8805672" cy="4572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500166" y="2643182"/>
            <a:ext cx="1643074" cy="1643074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643306" y="2643182"/>
            <a:ext cx="1643074" cy="1643074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6143636" y="2643182"/>
            <a:ext cx="1643074" cy="1643074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836152" cy="1271574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Поставь знаки  «+»  или  « – </a:t>
            </a:r>
            <a:r>
              <a:rPr lang="ru-RU" sz="2800" b="1" dirty="0" smtClean="0">
                <a:solidFill>
                  <a:srgbClr val="FF0000"/>
                </a:solidFill>
              </a:rPr>
              <a:t>»,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чтобы </a:t>
            </a:r>
            <a:r>
              <a:rPr lang="ru-RU" sz="2800" b="1" dirty="0" smtClean="0">
                <a:solidFill>
                  <a:srgbClr val="FF0000"/>
                </a:solidFill>
              </a:rPr>
              <a:t>получилось верное </a:t>
            </a:r>
            <a:r>
              <a:rPr lang="ru-RU" sz="2800" b="1" dirty="0" smtClean="0">
                <a:solidFill>
                  <a:srgbClr val="FF0000"/>
                </a:solidFill>
              </a:rPr>
              <a:t>равенство</a:t>
            </a:r>
            <a:r>
              <a:rPr lang="ru-RU" sz="2800" b="1" dirty="0" smtClean="0">
                <a:solidFill>
                  <a:srgbClr val="FF0000"/>
                </a:solidFill>
              </a:rPr>
              <a:t>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      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</a:rPr>
              <a:t>            1 * 2 * 3 * 4 * </a:t>
            </a:r>
            <a:r>
              <a:rPr lang="ru-RU" sz="4000" b="1" dirty="0" smtClean="0">
                <a:solidFill>
                  <a:srgbClr val="0070C0"/>
                </a:solidFill>
              </a:rPr>
              <a:t>5 = 5</a:t>
            </a:r>
            <a:r>
              <a:rPr lang="ru-RU" sz="4000" b="1" dirty="0" smtClean="0">
                <a:solidFill>
                  <a:srgbClr val="0070C0"/>
                </a:solidFill>
              </a:rPr>
              <a:t>                  </a:t>
            </a:r>
          </a:p>
          <a:p>
            <a:pPr>
              <a:buNone/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            6 </a:t>
            </a:r>
            <a:r>
              <a:rPr lang="ru-RU" sz="4000" b="1" dirty="0" smtClean="0">
                <a:solidFill>
                  <a:srgbClr val="0070C0"/>
                </a:solidFill>
              </a:rPr>
              <a:t>* 2 * </a:t>
            </a:r>
            <a:r>
              <a:rPr lang="ru-RU" sz="4000" b="1" dirty="0" smtClean="0">
                <a:solidFill>
                  <a:srgbClr val="0070C0"/>
                </a:solidFill>
              </a:rPr>
              <a:t>1* 5 </a:t>
            </a:r>
            <a:r>
              <a:rPr lang="ru-RU" sz="4000" b="1" dirty="0" smtClean="0">
                <a:solidFill>
                  <a:srgbClr val="0070C0"/>
                </a:solidFill>
              </a:rPr>
              <a:t>= </a:t>
            </a:r>
            <a:r>
              <a:rPr lang="ru-RU" sz="4000" b="1" dirty="0" smtClean="0">
                <a:solidFill>
                  <a:srgbClr val="0070C0"/>
                </a:solidFill>
              </a:rPr>
              <a:t>10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05672" cy="60990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рассказе спрятались числа.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Подчеркни </a:t>
            </a:r>
            <a:r>
              <a:rPr lang="ru-RU" b="1" dirty="0" smtClean="0">
                <a:solidFill>
                  <a:srgbClr val="C00000"/>
                </a:solidFill>
              </a:rPr>
              <a:t>слова, в которых эти числа спрятаны.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«</a:t>
            </a:r>
            <a:r>
              <a:rPr lang="ru-RU" b="1" dirty="0" smtClean="0">
                <a:solidFill>
                  <a:srgbClr val="7030A0"/>
                </a:solidFill>
              </a:rPr>
              <a:t>Крошке Милли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едва исполнилось шесть лет</a:t>
            </a:r>
            <a:r>
              <a:rPr lang="ru-RU" b="1" dirty="0" smtClean="0">
                <a:solidFill>
                  <a:srgbClr val="7030A0"/>
                </a:solidFill>
              </a:rPr>
              <a:t>. Она </a:t>
            </a:r>
            <a:r>
              <a:rPr lang="ru-RU" b="1" dirty="0" smtClean="0">
                <a:solidFill>
                  <a:srgbClr val="7030A0"/>
                </a:solidFill>
              </a:rPr>
              <a:t>залезла, как на трибуну, на большой круглый стол и сказала: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-</a:t>
            </a:r>
            <a:r>
              <a:rPr lang="ru-RU" b="1" dirty="0" smtClean="0">
                <a:solidFill>
                  <a:srgbClr val="7030A0"/>
                </a:solidFill>
              </a:rPr>
              <a:t>Мама, смотри, я королева этой сказочной страны.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-</a:t>
            </a:r>
            <a:r>
              <a:rPr lang="ru-RU" b="1" dirty="0" smtClean="0">
                <a:solidFill>
                  <a:srgbClr val="7030A0"/>
                </a:solidFill>
              </a:rPr>
              <a:t>Опять ты за своё. Лучше слезь на пол, вытри столешницу, и будем обедать».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        Ты закончил работу. Молодец!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144</Words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Занимательная математика для первоклассников.</vt:lpstr>
      <vt:lpstr>  </vt:lpstr>
      <vt:lpstr>Слайд 3</vt:lpstr>
      <vt:lpstr>Раскрась звёздочки так, чтобы красная была между синей и зелёной, а слева от красной -  зелёная. </vt:lpstr>
      <vt:lpstr>Поставь знаки  «+»  или  « – », чтобы получилось верное равенство: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</cp:revision>
  <dcterms:created xsi:type="dcterms:W3CDTF">2015-10-21T14:47:32Z</dcterms:created>
  <dcterms:modified xsi:type="dcterms:W3CDTF">2015-10-21T15:49:43Z</dcterms:modified>
</cp:coreProperties>
</file>