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1" r:id="rId5"/>
    <p:sldId id="264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4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Лесные животные</a:t>
            </a:r>
            <a:endParaRPr lang="ru-RU" dirty="0"/>
          </a:p>
        </p:txBody>
      </p:sp>
      <p:pic>
        <p:nvPicPr>
          <p:cNvPr id="12290" name="Picture 2" descr="C:\Users\Оля\Desktop\artleo.com-1823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257800" y="4114800"/>
            <a:ext cx="3124200" cy="2343150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12291" name="Picture 3" descr="C:\Users\Оля\Desktop\lo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1828800"/>
            <a:ext cx="3175000" cy="19812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292" name="Picture 4" descr="C:\Users\Оля\Desktop\zhik_ezhik_priroda_osen_listya_1920x1080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295400" y="1524000"/>
            <a:ext cx="1414463" cy="1181100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12293" name="Picture 5" descr="C:\Users\Оля\Desktop\1408501298114085012941sepik.jpe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81000" y="3200400"/>
            <a:ext cx="2686050" cy="1495425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12294" name="Picture 6" descr="C:\Users\Оля\Desktop\1263193297_tigr-6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2895600" y="4876800"/>
            <a:ext cx="1730375" cy="1652588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</p:pic>
      <p:pic>
        <p:nvPicPr>
          <p:cNvPr id="12295" name="Picture 7" descr="C:\Users\Оля\Desktop\photo_volkov_05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6934200" y="1600200"/>
            <a:ext cx="1447800" cy="2228850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я\Desktop\1408501298114085012941sepik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447800"/>
            <a:ext cx="6191250" cy="34766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Оля\Desktop\photo_volkov_0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24000" y="990600"/>
            <a:ext cx="5867400" cy="4114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Оля\Desktop\lo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838200"/>
            <a:ext cx="6019801" cy="4495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  <p:transition>
    <p:wipe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Оля\Desktop\2ab9a848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066800"/>
            <a:ext cx="5486400" cy="3657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pull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Оля\Desktop\r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219200"/>
            <a:ext cx="5516562" cy="36893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я\Desktop\1408640194_zayac-rusak-0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52600" y="1219200"/>
            <a:ext cx="5794375" cy="3429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Оля\Desktop\medved_6_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295400"/>
            <a:ext cx="7010401" cy="4038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26</TotalTime>
  <Words>2</Words>
  <PresentationFormat>Экран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Литейная</vt:lpstr>
      <vt:lpstr>Лесные животные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Лесные животные</dc:title>
  <dc:creator>Оля</dc:creator>
  <cp:lastModifiedBy>Оля</cp:lastModifiedBy>
  <cp:revision>6</cp:revision>
  <dcterms:created xsi:type="dcterms:W3CDTF">2015-10-20T09:37:00Z</dcterms:created>
  <dcterms:modified xsi:type="dcterms:W3CDTF">2015-10-20T15:29:18Z</dcterms:modified>
</cp:coreProperties>
</file>