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45FD8-3B5F-4EDC-8136-D155D43F6B53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F94D32-2927-4F27-AF0D-1947D489EB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652" y="2967335"/>
            <a:ext cx="75736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Игровые технологии в дошкольном периоде.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09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3068960"/>
            <a:ext cx="3672407" cy="2880320"/>
          </a:xfrm>
        </p:spPr>
        <p:txBody>
          <a:bodyPr/>
          <a:lstStyle/>
          <a:p>
            <a:pPr algn="l"/>
            <a:r>
              <a:rPr lang="ru-RU" sz="1800" b="0" dirty="0">
                <a:effectLst/>
              </a:rPr>
              <a:t> 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Главная задача таких игр неукоснительно соблюдать правила, поэтому они требуют высокой степени произвольного поведения и, в свою очередь, формируют его. Такие игры характерны в основном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для старших дошкольников.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/>
              <a:t>ПОМИМО ТВОРЧЕСКИХ ИГР СУЩЕСТВУЮТ И ДРУГИЕ ВИДЫ ИГР, СРЕДИ КОТОРЫХ </a:t>
            </a:r>
            <a:r>
              <a:rPr lang="ru-RU" b="1" dirty="0" smtClean="0"/>
              <a:t>ОБЫЧНО </a:t>
            </a:r>
            <a:r>
              <a:rPr lang="ru-RU" b="1" dirty="0"/>
              <a:t>ИГРЫ С ПРАВИЛАМИ. </a:t>
            </a:r>
            <a:endParaRPr lang="ru-RU" b="1" dirty="0" smtClean="0"/>
          </a:p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988840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988840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Настольные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2060" y="2996952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*дидактические </a:t>
            </a:r>
            <a:r>
              <a:rPr lang="ru-RU" sz="2000" dirty="0"/>
              <a:t>игры, которые создаются и организуются взрослыми и направлены на формирование определенных качеств ребенка. Эти игры широко используются в детских садах как средство обучения и воспитания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17255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5" y="620688"/>
            <a:ext cx="727280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/>
              <a:t>Таким образом, к феномену игры стоит относиться как к уникальному явлению детства. Игра – это не только имитация жизни, это очень серьезная деятельность, которая позволяет ребенку самоутвердиться, </a:t>
            </a:r>
            <a:r>
              <a:rPr lang="ru-RU" sz="2800" b="1" dirty="0" err="1"/>
              <a:t>самореализоваться</a:t>
            </a:r>
            <a:r>
              <a:rPr lang="ru-RU" sz="2800" b="1" dirty="0"/>
              <a:t>. Участвуя в различных играх, ребенок выбирает для себя персонажи, которые наиболее близки ему, соответствуют его нравственным ценностям и социальным установкам. Игра становится фактором социального развития личности.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7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6227347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9289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_1ba8f_345660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3888432" cy="21214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«Игра порождает радость, свободу, довольство, покой в себе и около себя, мир с миром» Фридрих </a:t>
            </a:r>
            <a:r>
              <a:rPr lang="ru-RU" sz="2800" dirty="0" err="1">
                <a:solidFill>
                  <a:schemeClr val="tx1"/>
                </a:solidFill>
              </a:rPr>
              <a:t>Фребель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691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Игра представляет собой особую деятельность, которая расцветает в детские годы и сопровождает человека на протяжении всей его жизни. Не удивительно, что проблема игры привлекала и привлекает к себе внимание исследователей: педагогов, психологов, философов, социологов, искусствоведов, биологов.</a:t>
            </a:r>
          </a:p>
        </p:txBody>
      </p:sp>
    </p:spTree>
    <p:extLst>
      <p:ext uri="{BB962C8B-B14F-4D97-AF65-F5344CB8AC3E}">
        <p14:creationId xmlns:p14="http://schemas.microsoft.com/office/powerpoint/2010/main" val="351450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/>
              <a:t>ИГРЕ ПРИСУЩИ ЧЕРТЫ: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412776"/>
            <a:ext cx="3096344" cy="518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Всё, что относится к игре, находится в едином игровом пространстве, служит средством передачи социального опыта и побуждает ребёнка к активной творческой деятельности.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1268760"/>
            <a:ext cx="3024336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Взрослые являются участниками игры, права которых определены правилами игры, регулирующими их отношения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75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3570351"/>
              </p:ext>
            </p:extLst>
          </p:nvPr>
        </p:nvGraphicFramePr>
        <p:xfrm>
          <a:off x="1143000" y="692696"/>
          <a:ext cx="6400800" cy="67818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>
                          <a:effectLst/>
                          <a:latin typeface="inherit"/>
                        </a:rPr>
                        <a:t>Функции игры: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://player.myshared.ru/270331/data/images/im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0243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player.myshared.ru/270331/data/images/im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628800"/>
            <a:ext cx="26882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layer.myshared.ru/270331/data/images/img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76" y="2215145"/>
            <a:ext cx="18002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layer.myshared.ru/270331/data/images/img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18035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player.myshared.ru/270331/data/images/img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15" y="4653136"/>
            <a:ext cx="25622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31518"/>
            <a:ext cx="3816424" cy="288032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*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режиссерские 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*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сюжетно-ролевые 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*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театрализованные 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*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 игры со строительным материалом 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825272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В РАБОТАХ Н. К. КРУПСКОЙ ДЕТСКИЕ ИГРЫ ДЕЛЯТСЯ НА ДВЕ ГРУППЫ: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988840"/>
            <a:ext cx="38164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1.Творческие игры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8024" y="1988840"/>
            <a:ext cx="40324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Игры с правилами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3" y="2967334"/>
            <a:ext cx="3384376" cy="20458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3" y="3244334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*подвижные игры</a:t>
            </a:r>
          </a:p>
          <a:p>
            <a:r>
              <a:rPr lang="ru-RU" dirty="0"/>
              <a:t>*  дидактические игры </a:t>
            </a:r>
          </a:p>
        </p:txBody>
      </p:sp>
      <p:pic>
        <p:nvPicPr>
          <p:cNvPr id="3074" name="Picture 2" descr="0_1ba6b_eff0264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58156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6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44824"/>
            <a:ext cx="3816423" cy="453650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>
                <a:solidFill>
                  <a:schemeClr val="tx1"/>
                </a:solidFill>
                <a:effectLst/>
              </a:rPr>
              <a:t>Сюжетно-ролевая игра – одна из творческих игр. В сюжетно- ролевой игре дети берут на себя те или иные функции взрослых людей и в специально создаваемых ими игровых, воображаемых условиях воспроизводят (или моделируют) деятельность взрослых и отношения между ними. В такой игре наиболее интенсивно формируются все психические качества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и особенности личности ребенка</a:t>
            </a:r>
            <a:r>
              <a:rPr lang="ru-RU" sz="1400" b="0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/>
              <a:t>ГЛАВНОЙ И ВЕДУЩЕЙ ДЕЯТЕЛЬНОСТЬЮ ДОШКОЛЬНОГО ВОЗРАСТА ЯВЛЯЮТСЯ ТВОРЧЕСКИЕ ИГРЫ. </a:t>
            </a:r>
            <a:endParaRPr lang="ru-RU" sz="2000" b="1" dirty="0"/>
          </a:p>
        </p:txBody>
      </p:sp>
      <p:pic>
        <p:nvPicPr>
          <p:cNvPr id="4098" name="Picture 2" descr="1861557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27908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0816"/>
            <a:ext cx="2448272" cy="2259304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solidFill>
                  <a:schemeClr val="tx1"/>
                </a:solidFill>
                <a:effectLst/>
              </a:rPr>
              <a:t>Бытовые (игры в семью, детский сад)</a:t>
            </a:r>
            <a:r>
              <a:rPr lang="ru-RU" sz="1600" b="0" dirty="0">
                <a:effectLst/>
              </a:rPr>
              <a:t> 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0575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Сюжеты игр разнообразны. Условно их делят на:</a:t>
            </a:r>
          </a:p>
          <a:p>
            <a:pPr marL="4572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716387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85856" y="1716387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04148" y="1628800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75855" y="2740816"/>
            <a:ext cx="26642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/>
              <a:t>Производственные, отражающие профессиональный труд людей (больница, магазин, парикмахерская)</a:t>
            </a:r>
            <a:r>
              <a:rPr lang="ru-RU" sz="1200" dirty="0" smtClean="0"/>
              <a:t> </a:t>
            </a:r>
            <a:endParaRPr lang="ru-RU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92924" y="2882068"/>
            <a:ext cx="2276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605069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Общественные (День рождения, библиотека, школа, полет на Луну)</a:t>
            </a:r>
          </a:p>
        </p:txBody>
      </p:sp>
      <p:pic>
        <p:nvPicPr>
          <p:cNvPr id="5122" name="Picture 2" descr="571_0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90" y="4324477"/>
            <a:ext cx="40862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5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 театрализованных играх (играх-драматизациях) актерами являются сами дети, которые берут на себя роли литературных или сказочных персонажей. Сценарий и сюжет такой игры дети не придумывают сами, а заимствуют из сказок, рассказов, фильмов или спектаклей. Задача такой игры состоит в том, чтобы, не отступая от известного сюжета, как можно точнее воспроизвести роль взятого на себя персонажа. Герои литературных произведений становятся действующими лицами, а их приключения, события жизни, изменение детской фантазией – сюжетом игры.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2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6832848" cy="576064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12800" b="1" dirty="0"/>
              <a:t>РАЗНОВИДНОСТЕЙ ТЕАТРАЛИЗОВАННЫХ ИГР </a:t>
            </a:r>
            <a:endParaRPr lang="ru-RU" sz="12800" b="1" dirty="0" smtClean="0"/>
          </a:p>
          <a:p>
            <a:pPr marL="45720" indent="0" algn="ctr">
              <a:buNone/>
            </a:pPr>
            <a:endParaRPr lang="ru-RU" sz="5500" dirty="0" smtClean="0"/>
          </a:p>
          <a:p>
            <a:pPr marL="45720" indent="0">
              <a:buNone/>
            </a:pPr>
            <a:r>
              <a:rPr lang="ru-RU" sz="8600" dirty="0" smtClean="0"/>
              <a:t>*Спектакль </a:t>
            </a:r>
            <a:r>
              <a:rPr lang="ru-RU" sz="8600" dirty="0"/>
              <a:t>– дети как актеры выполняют каждый свою роль. </a:t>
            </a:r>
            <a:endParaRPr lang="ru-RU" sz="8600" dirty="0" smtClean="0"/>
          </a:p>
          <a:p>
            <a:pPr marL="45720" indent="0">
              <a:buNone/>
            </a:pPr>
            <a:r>
              <a:rPr lang="ru-RU" sz="8600" dirty="0" smtClean="0"/>
              <a:t>*Настольный </a:t>
            </a:r>
            <a:r>
              <a:rPr lang="ru-RU" sz="8600" dirty="0"/>
              <a:t>театр с объемными или плоскостными фигурками</a:t>
            </a:r>
            <a:r>
              <a:rPr lang="ru-RU" sz="8600" dirty="0" smtClean="0"/>
              <a:t>.</a:t>
            </a:r>
          </a:p>
          <a:p>
            <a:pPr marL="45720" indent="0">
              <a:buNone/>
            </a:pPr>
            <a:r>
              <a:rPr lang="ru-RU" sz="8600" dirty="0" smtClean="0"/>
              <a:t>* </a:t>
            </a:r>
            <a:r>
              <a:rPr lang="ru-RU" sz="8600" dirty="0" err="1" smtClean="0"/>
              <a:t>Фланелеграф</a:t>
            </a:r>
            <a:r>
              <a:rPr lang="ru-RU" sz="8600" dirty="0" smtClean="0"/>
              <a:t>  </a:t>
            </a:r>
            <a:r>
              <a:rPr lang="ru-RU" sz="8600" dirty="0"/>
              <a:t>(показ сказок, рассказов на </a:t>
            </a:r>
            <a:r>
              <a:rPr lang="ru-RU" sz="8600" dirty="0" smtClean="0"/>
              <a:t>  экране</a:t>
            </a:r>
            <a:r>
              <a:rPr lang="ru-RU" sz="8600" dirty="0"/>
              <a:t>) Теневой </a:t>
            </a:r>
            <a:r>
              <a:rPr lang="ru-RU" sz="8600" dirty="0" smtClean="0"/>
              <a:t>театр</a:t>
            </a:r>
          </a:p>
          <a:p>
            <a:pPr marL="45720" indent="0">
              <a:buNone/>
            </a:pPr>
            <a:r>
              <a:rPr lang="ru-RU" sz="8600" dirty="0" smtClean="0"/>
              <a:t>* </a:t>
            </a:r>
            <a:r>
              <a:rPr lang="ru-RU" sz="8600" dirty="0"/>
              <a:t>Театр петрушки </a:t>
            </a:r>
            <a:endParaRPr lang="ru-RU" sz="8600" dirty="0" smtClean="0"/>
          </a:p>
          <a:p>
            <a:pPr marL="45720" indent="0">
              <a:buNone/>
            </a:pPr>
            <a:r>
              <a:rPr lang="ru-RU" sz="8600" dirty="0" smtClean="0"/>
              <a:t>*Театр </a:t>
            </a:r>
            <a:r>
              <a:rPr lang="ru-RU" sz="8600" dirty="0"/>
              <a:t>– бибабо (на ширме) </a:t>
            </a:r>
            <a:endParaRPr lang="ru-RU" sz="8600" dirty="0" smtClean="0"/>
          </a:p>
          <a:p>
            <a:pPr marL="45720" indent="0">
              <a:buNone/>
            </a:pPr>
            <a:r>
              <a:rPr lang="ru-RU" sz="8600" dirty="0" smtClean="0"/>
              <a:t>*Театр </a:t>
            </a:r>
            <a:r>
              <a:rPr lang="ru-RU" sz="8600" dirty="0"/>
              <a:t>марионеток (водят по сцене, дергая сверху за нитки, закрепленные на планках) </a:t>
            </a:r>
            <a:endParaRPr lang="ru-RU" sz="8600" dirty="0" smtClean="0"/>
          </a:p>
          <a:p>
            <a:pPr marL="45720" indent="0">
              <a:buNone/>
            </a:pPr>
            <a:r>
              <a:rPr lang="ru-RU" sz="8600" dirty="0" smtClean="0"/>
              <a:t>*Игрушки </a:t>
            </a:r>
            <a:r>
              <a:rPr lang="ru-RU" sz="8600" dirty="0"/>
              <a:t>– самоделки (из бросового материала, вязаные, сшитые и др.)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10970650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441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* режиссерские  * сюжетно-ролевые  *театрализованные  * игры со строительным материалом </vt:lpstr>
      <vt:lpstr>Сюжетно-ролевая игра – одна из творческих игр. В сюжетно- ролевой игре дети берут на себя те или иные функции взрослых людей и в специально создаваемых ими игровых, воображаемых условиях воспроизводят (или моделируют) деятельность взрослых и отношения между ними. В такой игре наиболее интенсивно формируются все психические качества и особенности личности ребенка.</vt:lpstr>
      <vt:lpstr>Бытовые (игры в семью, детский сад) </vt:lpstr>
      <vt:lpstr>Презентация PowerPoint</vt:lpstr>
      <vt:lpstr>Презентация PowerPoint</vt:lpstr>
      <vt:lpstr> Главная задача таких игр неукоснительно соблюдать правила, поэтому они требуют высокой степени произвольного поведения и, в свою очередь, формируют его. Такие игры характерны в основном  для старших дошкольников.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Bosss</dc:creator>
  <cp:lastModifiedBy>Bosss</cp:lastModifiedBy>
  <cp:revision>14</cp:revision>
  <dcterms:created xsi:type="dcterms:W3CDTF">2015-10-09T13:25:36Z</dcterms:created>
  <dcterms:modified xsi:type="dcterms:W3CDTF">2015-10-09T15:59:47Z</dcterms:modified>
</cp:coreProperties>
</file>