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867" r:id="rId2"/>
  </p:sldMasterIdLst>
  <p:sldIdLst>
    <p:sldId id="291" r:id="rId3"/>
    <p:sldId id="275" r:id="rId4"/>
    <p:sldId id="276" r:id="rId5"/>
    <p:sldId id="292" r:id="rId6"/>
    <p:sldId id="280" r:id="rId7"/>
    <p:sldId id="293" r:id="rId8"/>
    <p:sldId id="284" r:id="rId9"/>
    <p:sldId id="285" r:id="rId10"/>
    <p:sldId id="286" r:id="rId11"/>
    <p:sldId id="287" r:id="rId12"/>
    <p:sldId id="288" r:id="rId13"/>
    <p:sldId id="289" r:id="rId14"/>
    <p:sldId id="29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0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4506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506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E3AF4-9525-43AC-9C03-08276D9CB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B797C-EEBE-43CB-B641-A0C0BD566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BE7C2-88F5-4C9F-9A22-86ABF70AA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082F1-8440-472C-BA29-EED30FB9F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36F6F-7D5F-4700-BCDE-86BEC0149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6CC35-C1C2-489F-B29A-C4100474A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9644B-2225-4589-B459-E32A87E97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2F9D8-F453-4819-BB6D-C32D6F4C6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FAF8E-8C55-4B7D-B84D-E04FA895C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F0BBA-8CAA-4DAB-893B-009856C23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F2362-0C7C-45B4-A425-D4FCFFB87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7C960-B8CB-4A4D-964B-17492E700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04BFD-3E2E-482C-A220-7CCB5C8DC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FA79-98BB-439A-A6A5-E4DB0AD99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C055E-09FB-47AC-95E5-21D5FF421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0D35E-E1A8-4449-B597-9ADB0EC45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1ACFC-8C0C-497C-9A0F-443A81210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E5A5-AC7B-4D6A-B551-9CF3E5ADF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8EFCA-18D5-4462-98C9-4D7EC914F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96961-4959-4641-8934-015FAAF85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77EDA-8797-4AC3-9598-054B689CD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4CCE-F597-42B5-9C66-494712889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440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44037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44038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4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4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0266F091-987E-4EA4-98D5-527600EBA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C5CF8A-3B97-4803-97F6-BA389C454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400" smtClean="0"/>
              <a:t>Урок окружающего мира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376238"/>
            <a:ext cx="5572125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smtClean="0"/>
              <a:t>Рукотворная жизнь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  <a:p>
            <a:endParaRPr lang="ru-RU" sz="3600" smtClean="0"/>
          </a:p>
          <a:p>
            <a:r>
              <a:rPr lang="ru-RU" sz="3600" smtClean="0"/>
              <a:t>селекционеры</a:t>
            </a:r>
          </a:p>
          <a:p>
            <a:r>
              <a:rPr lang="ru-RU" sz="3600" smtClean="0"/>
              <a:t>селекция</a:t>
            </a:r>
          </a:p>
          <a:p>
            <a:r>
              <a:rPr lang="ru-RU" sz="3600" smtClean="0"/>
              <a:t>порода</a:t>
            </a:r>
          </a:p>
          <a:p>
            <a:r>
              <a:rPr lang="ru-RU" sz="3200" smtClean="0"/>
              <a:t> 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Домашнее задание</a:t>
            </a: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858000" cy="2143125"/>
          </a:xfrm>
        </p:spPr>
        <p:txBody>
          <a:bodyPr/>
          <a:lstStyle/>
          <a:p>
            <a:pPr algn="l">
              <a:buFontTx/>
              <a:buChar char="-"/>
            </a:pPr>
            <a:endParaRPr lang="ru-RU" smtClean="0"/>
          </a:p>
          <a:p>
            <a:pPr algn="l">
              <a:buFontTx/>
              <a:buChar char="-"/>
            </a:pPr>
            <a:r>
              <a:rPr lang="ru-RU" smtClean="0"/>
              <a:t>подготовить сообщения о предках домашних животных;</a:t>
            </a:r>
          </a:p>
          <a:p>
            <a:pPr algn="l">
              <a:buFontTx/>
              <a:buChar char="-"/>
            </a:pPr>
            <a:r>
              <a:rPr lang="ru-RU" smtClean="0"/>
              <a:t> загадки о домашних животных</a:t>
            </a:r>
          </a:p>
          <a:p>
            <a:pPr algn="l">
              <a:buFontTx/>
              <a:buChar char="-"/>
            </a:pPr>
            <a:r>
              <a:rPr lang="ru-RU" smtClean="0"/>
              <a:t>стр. 68 – 70 читать</a:t>
            </a:r>
          </a:p>
          <a:p>
            <a:pPr>
              <a:buFontTx/>
              <a:buChar char="-"/>
            </a:pPr>
            <a:endParaRPr lang="ru-RU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Спасибо за урок! </a:t>
            </a:r>
            <a:br>
              <a:rPr lang="ru-RU" dirty="0" smtClean="0"/>
            </a:br>
            <a:r>
              <a:rPr lang="ru-RU" dirty="0" smtClean="0"/>
              <a:t>Молодцы!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 cstate="print"/>
          <a:srcRect l="4123" t="5983" r="4123" b="5983"/>
          <a:stretch>
            <a:fillRect/>
          </a:stretch>
        </p:blipFill>
        <p:spPr bwMode="auto">
          <a:xfrm>
            <a:off x="214313" y="285750"/>
            <a:ext cx="871537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643938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smtClean="0"/>
              <a:t>Домашние животные</a:t>
            </a:r>
          </a:p>
        </p:txBody>
      </p:sp>
      <p:pic>
        <p:nvPicPr>
          <p:cNvPr id="39938" name="Picture 2" descr="WAP.MMS.MTS.R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6325" y="1844675"/>
            <a:ext cx="2185988" cy="1639888"/>
          </a:xfrm>
          <a:noFill/>
        </p:spPr>
      </p:pic>
      <p:pic>
        <p:nvPicPr>
          <p:cNvPr id="39940" name="Picture 4" descr="Тестовый сайт, собранный на Api GdeFon / Картин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0" y="1862138"/>
            <a:ext cx="2271713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Новости на ok-pc.by - Житель Приморья врезался на мопеде в корову и погиб - / Настройка wifi byfly. Переустановка window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844675"/>
            <a:ext cx="2627312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1188" y="3789363"/>
            <a:ext cx="24479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корова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35375" y="3860800"/>
            <a:ext cx="20891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собака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56325" y="3789363"/>
            <a:ext cx="23034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лошадь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7200" smtClean="0"/>
              <a:t>Рукотворная жизнь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3573463"/>
            <a:ext cx="6858000" cy="2420937"/>
          </a:xfrm>
        </p:spPr>
        <p:txBody>
          <a:bodyPr/>
          <a:lstStyle/>
          <a:p>
            <a:endParaRPr lang="ru-RU" smtClean="0"/>
          </a:p>
          <a:p>
            <a:r>
              <a:rPr lang="ru-RU" sz="3600" smtClean="0"/>
              <a:t> Созданная человеком сотворенная руками, человеческим трудом</a:t>
            </a:r>
          </a:p>
          <a:p>
            <a:endParaRPr lang="ru-RU" sz="3200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63b06861bd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1772816"/>
            <a:ext cx="2995533" cy="3744416"/>
          </a:xfrm>
        </p:spPr>
      </p:pic>
      <p:sp>
        <p:nvSpPr>
          <p:cNvPr id="5" name="TextBox 4"/>
          <p:cNvSpPr txBox="1"/>
          <p:nvPr/>
        </p:nvSpPr>
        <p:spPr>
          <a:xfrm>
            <a:off x="2843808" y="4365104"/>
            <a:ext cx="27363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Николай Иванович Вавилов  </a:t>
            </a:r>
          </a:p>
          <a:p>
            <a:pPr algn="ctr"/>
            <a:r>
              <a:rPr lang="ru-RU" dirty="0" smtClean="0"/>
              <a:t>1887 – 1943 гг.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77281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селекционеры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1043608" y="2636912"/>
            <a:ext cx="2623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селекция</a:t>
            </a:r>
            <a:endParaRPr lang="ru-RU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793750"/>
          </a:xfrm>
        </p:spPr>
        <p:txBody>
          <a:bodyPr/>
          <a:lstStyle/>
          <a:p>
            <a:pPr algn="ctr"/>
            <a:r>
              <a:rPr lang="ru-RU" sz="5400" smtClean="0"/>
              <a:t>Породы собак</a:t>
            </a:r>
          </a:p>
        </p:txBody>
      </p:sp>
      <p:pic>
        <p:nvPicPr>
          <p:cNvPr id="9219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80000">
            <a:off x="941388" y="1298575"/>
            <a:ext cx="29289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80000">
            <a:off x="5772150" y="1262063"/>
            <a:ext cx="32861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5" y="2500313"/>
            <a:ext cx="307181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00000">
            <a:off x="592138" y="4424363"/>
            <a:ext cx="3222625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480000">
            <a:off x="5929313" y="4357688"/>
            <a:ext cx="257175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500063"/>
            <a:ext cx="61436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t="16631" b="21165"/>
          <a:stretch>
            <a:fillRect/>
          </a:stretch>
        </p:blipFill>
        <p:spPr bwMode="auto">
          <a:xfrm>
            <a:off x="785813" y="357188"/>
            <a:ext cx="3482975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3309938"/>
            <a:ext cx="3500438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14313"/>
            <a:ext cx="3905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75" y="3643313"/>
            <a:ext cx="3622675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52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Слои</vt:lpstr>
      <vt:lpstr>Тема Office</vt:lpstr>
      <vt:lpstr>Слайд 1</vt:lpstr>
      <vt:lpstr>Слайд 2</vt:lpstr>
      <vt:lpstr>Слайд 3</vt:lpstr>
      <vt:lpstr>Домашние животные</vt:lpstr>
      <vt:lpstr>Рукотворная жизнь</vt:lpstr>
      <vt:lpstr>Слайд 6</vt:lpstr>
      <vt:lpstr>Породы собак</vt:lpstr>
      <vt:lpstr>Слайд 8</vt:lpstr>
      <vt:lpstr>Слайд 9</vt:lpstr>
      <vt:lpstr>Слайд 10</vt:lpstr>
      <vt:lpstr>Рукотворная жизнь</vt:lpstr>
      <vt:lpstr>Домашнее задание</vt:lpstr>
      <vt:lpstr>Спасибо за урок!  Молодцы!</vt:lpstr>
    </vt:vector>
  </TitlesOfParts>
  <Company>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Вспомни!</dc:title>
  <dc:creator>SHULC</dc:creator>
  <cp:lastModifiedBy>Андрей</cp:lastModifiedBy>
  <cp:revision>39</cp:revision>
  <dcterms:created xsi:type="dcterms:W3CDTF">2007-05-02T16:05:30Z</dcterms:created>
  <dcterms:modified xsi:type="dcterms:W3CDTF">2015-01-27T21:05:19Z</dcterms:modified>
</cp:coreProperties>
</file>