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81" d="100"/>
          <a:sy n="81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5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8" y="548680"/>
            <a:ext cx="8541871" cy="59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2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0" y="476672"/>
            <a:ext cx="873664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0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Иван Иванович Шишкин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5328592" cy="5112568"/>
          </a:xfrm>
        </p:spPr>
      </p:pic>
    </p:spTree>
    <p:extLst>
      <p:ext uri="{BB962C8B-B14F-4D97-AF65-F5344CB8AC3E}">
        <p14:creationId xmlns:p14="http://schemas.microsoft.com/office/powerpoint/2010/main" val="3863922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Игорь Эммануилович Грабарь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5976664" cy="5102577"/>
          </a:xfrm>
        </p:spPr>
      </p:pic>
    </p:spTree>
    <p:extLst>
      <p:ext uri="{BB962C8B-B14F-4D97-AF65-F5344CB8AC3E}">
        <p14:creationId xmlns:p14="http://schemas.microsoft.com/office/powerpoint/2010/main" val="925810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8229600" cy="186308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Левитан Исаак Ильич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3" y="1600200"/>
            <a:ext cx="7217673" cy="4708525"/>
          </a:xfrm>
        </p:spPr>
      </p:pic>
    </p:spTree>
    <p:extLst>
      <p:ext uri="{BB962C8B-B14F-4D97-AF65-F5344CB8AC3E}">
        <p14:creationId xmlns:p14="http://schemas.microsoft.com/office/powerpoint/2010/main" val="3599666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Алексей Кондратьевич Саврасов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21159"/>
            <a:ext cx="4608512" cy="5448202"/>
          </a:xfrm>
        </p:spPr>
      </p:pic>
    </p:spTree>
    <p:extLst>
      <p:ext uri="{BB962C8B-B14F-4D97-AF65-F5344CB8AC3E}">
        <p14:creationId xmlns:p14="http://schemas.microsoft.com/office/powerpoint/2010/main" val="1624424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78" y="404664"/>
            <a:ext cx="8686743" cy="62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35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Русская березка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82132"/>
            <a:ext cx="4731990" cy="562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781601" cy="586551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260648"/>
            <a:ext cx="3706192" cy="5865515"/>
          </a:xfrm>
        </p:spPr>
      </p:pic>
    </p:spTree>
    <p:extLst>
      <p:ext uri="{BB962C8B-B14F-4D97-AF65-F5344CB8AC3E}">
        <p14:creationId xmlns:p14="http://schemas.microsoft.com/office/powerpoint/2010/main" val="123139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465598" cy="615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1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244280" cy="36724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6"/>
            <a:ext cx="4172272" cy="3672407"/>
          </a:xfrm>
        </p:spPr>
      </p:pic>
    </p:spTree>
    <p:extLst>
      <p:ext uri="{BB962C8B-B14F-4D97-AF65-F5344CB8AC3E}">
        <p14:creationId xmlns:p14="http://schemas.microsoft.com/office/powerpoint/2010/main" val="896064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0920" cy="6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7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038600" cy="43969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4172272" cy="3096343"/>
          </a:xfrm>
        </p:spPr>
      </p:pic>
    </p:spTree>
    <p:extLst>
      <p:ext uri="{BB962C8B-B14F-4D97-AF65-F5344CB8AC3E}">
        <p14:creationId xmlns:p14="http://schemas.microsoft.com/office/powerpoint/2010/main" val="41279870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3815"/>
            <a:ext cx="3609090" cy="47655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29" y="116632"/>
            <a:ext cx="4748132" cy="345638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89040"/>
            <a:ext cx="4786657" cy="27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4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188639"/>
            <a:ext cx="5112570" cy="3834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180" y="4221088"/>
            <a:ext cx="4430112" cy="236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9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102</TotalTime>
  <Words>11</Words>
  <Application>Microsoft Office PowerPoint</Application>
  <PresentationFormat>Экран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Русская березка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Иван Иванович Шишкин</vt:lpstr>
      <vt:lpstr>Игорь Эммануилович Грабарь</vt:lpstr>
      <vt:lpstr>  Левитан Исаак Ильич </vt:lpstr>
      <vt:lpstr>Алексей Кондратьевич Саврасов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березка</dc:title>
  <dc:creator>Маруся</dc:creator>
  <cp:lastModifiedBy>Маруся</cp:lastModifiedBy>
  <cp:revision>11</cp:revision>
  <dcterms:created xsi:type="dcterms:W3CDTF">2014-06-16T08:52:54Z</dcterms:created>
  <dcterms:modified xsi:type="dcterms:W3CDTF">2014-06-18T18:21:22Z</dcterms:modified>
</cp:coreProperties>
</file>