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93" r:id="rId10"/>
    <p:sldId id="294" r:id="rId11"/>
    <p:sldId id="295" r:id="rId12"/>
    <p:sldId id="299" r:id="rId13"/>
    <p:sldId id="298" r:id="rId14"/>
    <p:sldId id="287" r:id="rId15"/>
    <p:sldId id="288" r:id="rId16"/>
    <p:sldId id="289" r:id="rId17"/>
    <p:sldId id="272" r:id="rId18"/>
    <p:sldId id="273" r:id="rId19"/>
    <p:sldId id="301" r:id="rId20"/>
    <p:sldId id="28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1" autoAdjust="0"/>
  </p:normalViewPr>
  <p:slideViewPr>
    <p:cSldViewPr>
      <p:cViewPr>
        <p:scale>
          <a:sx n="82" d="100"/>
          <a:sy n="82" d="100"/>
        </p:scale>
        <p:origin x="-10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01D9F-BD4C-4017-ACE5-7F7E212706C7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69BC2-5BF5-46E3-8FC7-9484B5B1C98B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Развивающие технологии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061D651A-4530-4061-B160-AD369F6D4FAC}" type="sibTrans" cxnId="{6871492E-261A-4330-BD41-C98790DFF8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369BD55-F0A3-4C2C-AA85-B18C8C02AB88}" type="parTrans" cxnId="{6871492E-261A-4330-BD41-C98790DFF8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9C37A08-BC8A-4EA9-9FCC-BB639B581B58}">
      <dgm:prSet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личностно-ориентированные 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70160ADA-4075-4191-84CA-DDD4C963D8B6}" type="parTrans" cxnId="{CBA10BD2-68D2-4795-9D6F-359512B64D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AB76F12-6C9D-4F07-AC04-1EFAC3CD254C}" type="sibTrans" cxnId="{CBA10BD2-68D2-4795-9D6F-359512B64DE2}">
      <dgm:prSet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CD941BE-819F-41D6-94A1-2C62671A4F7D}">
      <dgm:prSet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C8C6A12F-6132-427E-9672-8C2CF3A83179}" type="parTrans" cxnId="{661D1A10-DBFB-4B61-8CFD-CC5E93D677F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5DC8A63-9239-4840-8C7D-DE1DED3203B4}" type="sibTrans" cxnId="{661D1A10-DBFB-4B61-8CFD-CC5E93D677F2}">
      <dgm:prSet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46151FF-B195-43A0-96B4-12E35BA310FB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игровые 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4FD3F153-427C-43C0-8515-8C972297AD54}" type="parTrans" cxnId="{D8F9D10F-DF40-4196-8EB5-61A970875C7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03C455-B226-449A-89D8-9DE22563898E}" type="sibTrans" cxnId="{D8F9D10F-DF40-4196-8EB5-61A970875C79}">
      <dgm:prSet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9F6664A-B7C6-4D9B-AB06-216DEA2AEF16}">
      <dgm:prSet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57F6AF66-54C0-448F-BDD6-2F7375B5F7AD}" type="parTrans" cxnId="{AA73AD38-F20A-4FD1-B703-9814CD94581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C4CC551-4E1A-46DD-9240-A90DCA07E228}" type="sibTrans" cxnId="{AA73AD38-F20A-4FD1-B703-9814CD945815}">
      <dgm:prSet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71CC81-8154-4307-BAED-2712BBC56322}" type="pres">
      <dgm:prSet presAssocID="{72B01D9F-BD4C-4017-ACE5-7F7E212706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3A5C0-196E-4720-8783-A0804ABA5105}" type="pres">
      <dgm:prSet presAssocID="{09F69BC2-5BF5-46E3-8FC7-9484B5B1C98B}" presName="centerShape" presStyleLbl="node0" presStyleIdx="0" presStyleCnt="1" custScaleX="142322" custScaleY="109532" custLinFactNeighborX="-239" custLinFactNeighborY="-4603"/>
      <dgm:spPr/>
      <dgm:t>
        <a:bodyPr/>
        <a:lstStyle/>
        <a:p>
          <a:endParaRPr lang="ru-RU"/>
        </a:p>
      </dgm:t>
    </dgm:pt>
    <dgm:pt modelId="{23CB40A9-8234-4152-9F02-372AE90516FF}" type="pres">
      <dgm:prSet presAssocID="{DCD941BE-819F-41D6-94A1-2C62671A4F7D}" presName="node" presStyleLbl="node1" presStyleIdx="0" presStyleCnt="4" custScaleX="261166" custRadScaleRad="113041" custRadScaleInc="21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45E7-FCDD-4640-BE15-9C97129CE23E}" type="pres">
      <dgm:prSet presAssocID="{DCD941BE-819F-41D6-94A1-2C62671A4F7D}" presName="dummy" presStyleCnt="0"/>
      <dgm:spPr/>
    </dgm:pt>
    <dgm:pt modelId="{F139C1FC-11FF-4ED7-9973-58CE4449007B}" type="pres">
      <dgm:prSet presAssocID="{E5DC8A63-9239-4840-8C7D-DE1DED3203B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C1988BF-E35B-4F9F-8415-34E305392DDE}" type="pres">
      <dgm:prSet presAssocID="{09C37A08-BC8A-4EA9-9FCC-BB639B581B58}" presName="node" presStyleLbl="node1" presStyleIdx="1" presStyleCnt="4" custScaleX="245548" custScaleY="100797" custRadScaleRad="117502" custRadScaleInc="-522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A6C59-689E-4E7F-BFA2-302109BDB84A}" type="pres">
      <dgm:prSet presAssocID="{09C37A08-BC8A-4EA9-9FCC-BB639B581B58}" presName="dummy" presStyleCnt="0"/>
      <dgm:spPr/>
    </dgm:pt>
    <dgm:pt modelId="{9940AD5F-364F-4890-82F3-ADBF405E316F}" type="pres">
      <dgm:prSet presAssocID="{FAB76F12-6C9D-4F07-AC04-1EFAC3CD254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09BB4D1-0EF4-40DB-B0BE-301A14AB09AA}" type="pres">
      <dgm:prSet presAssocID="{79F6664A-B7C6-4D9B-AB06-216DEA2AEF16}" presName="node" presStyleLbl="node1" presStyleIdx="2" presStyleCnt="4" custScaleX="242605" custScaleY="134518" custRadScaleRad="123751" custRadScaleInc="-22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7AD9-542D-44EC-AB7B-D7CA78A50A85}" type="pres">
      <dgm:prSet presAssocID="{79F6664A-B7C6-4D9B-AB06-216DEA2AEF16}" presName="dummy" presStyleCnt="0"/>
      <dgm:spPr/>
    </dgm:pt>
    <dgm:pt modelId="{7C5734B0-9ACB-45B5-B642-D201E22EC7C6}" type="pres">
      <dgm:prSet presAssocID="{7C4CC551-4E1A-46DD-9240-A90DCA07E22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F1CAC98-29FC-4C79-8A88-EC756359AE10}" type="pres">
      <dgm:prSet presAssocID="{A46151FF-B195-43A0-96B4-12E35BA310FB}" presName="node" presStyleLbl="node1" presStyleIdx="3" presStyleCnt="4" custScaleX="278776" custScaleY="135810" custRadScaleRad="120729" custRadScaleInc="-9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4F54-5FCD-45DB-85FE-3496EA366C2D}" type="pres">
      <dgm:prSet presAssocID="{A46151FF-B195-43A0-96B4-12E35BA310FB}" presName="dummy" presStyleCnt="0"/>
      <dgm:spPr/>
    </dgm:pt>
    <dgm:pt modelId="{DA8629BF-835B-4138-84C0-9FFD25E6D77D}" type="pres">
      <dgm:prSet presAssocID="{6403C455-B226-449A-89D8-9DE22563898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E97A4FE-AA96-4095-BE4E-0D79FE44468B}" type="presOf" srcId="{09F69BC2-5BF5-46E3-8FC7-9484B5B1C98B}" destId="{2223A5C0-196E-4720-8783-A0804ABA5105}" srcOrd="0" destOrd="0" presId="urn:microsoft.com/office/officeart/2005/8/layout/radial6"/>
    <dgm:cxn modelId="{6871492E-261A-4330-BD41-C98790DFF8DB}" srcId="{72B01D9F-BD4C-4017-ACE5-7F7E212706C7}" destId="{09F69BC2-5BF5-46E3-8FC7-9484B5B1C98B}" srcOrd="0" destOrd="0" parTransId="{4369BD55-F0A3-4C2C-AA85-B18C8C02AB88}" sibTransId="{061D651A-4530-4061-B160-AD369F6D4FAC}"/>
    <dgm:cxn modelId="{BBFD3EA7-937E-42B0-AB05-8707C7221481}" type="presOf" srcId="{A46151FF-B195-43A0-96B4-12E35BA310FB}" destId="{8F1CAC98-29FC-4C79-8A88-EC756359AE10}" srcOrd="0" destOrd="0" presId="urn:microsoft.com/office/officeart/2005/8/layout/radial6"/>
    <dgm:cxn modelId="{661D1A10-DBFB-4B61-8CFD-CC5E93D677F2}" srcId="{09F69BC2-5BF5-46E3-8FC7-9484B5B1C98B}" destId="{DCD941BE-819F-41D6-94A1-2C62671A4F7D}" srcOrd="0" destOrd="0" parTransId="{C8C6A12F-6132-427E-9672-8C2CF3A83179}" sibTransId="{E5DC8A63-9239-4840-8C7D-DE1DED3203B4}"/>
    <dgm:cxn modelId="{A4E2765D-124E-427B-8FE1-940F6E52118F}" type="presOf" srcId="{DCD941BE-819F-41D6-94A1-2C62671A4F7D}" destId="{23CB40A9-8234-4152-9F02-372AE90516FF}" srcOrd="0" destOrd="0" presId="urn:microsoft.com/office/officeart/2005/8/layout/radial6"/>
    <dgm:cxn modelId="{F9122A50-CFD5-498A-B006-0DC4275916DE}" type="presOf" srcId="{E5DC8A63-9239-4840-8C7D-DE1DED3203B4}" destId="{F139C1FC-11FF-4ED7-9973-58CE4449007B}" srcOrd="0" destOrd="0" presId="urn:microsoft.com/office/officeart/2005/8/layout/radial6"/>
    <dgm:cxn modelId="{9843DDC1-C7B4-4831-BB7B-BF7BAA59A969}" type="presOf" srcId="{72B01D9F-BD4C-4017-ACE5-7F7E212706C7}" destId="{E471CC81-8154-4307-BAED-2712BBC56322}" srcOrd="0" destOrd="0" presId="urn:microsoft.com/office/officeart/2005/8/layout/radial6"/>
    <dgm:cxn modelId="{C655FA73-476E-4F7C-A58B-629A5D693338}" type="presOf" srcId="{7C4CC551-4E1A-46DD-9240-A90DCA07E228}" destId="{7C5734B0-9ACB-45B5-B642-D201E22EC7C6}" srcOrd="0" destOrd="0" presId="urn:microsoft.com/office/officeart/2005/8/layout/radial6"/>
    <dgm:cxn modelId="{AA73AD38-F20A-4FD1-B703-9814CD945815}" srcId="{09F69BC2-5BF5-46E3-8FC7-9484B5B1C98B}" destId="{79F6664A-B7C6-4D9B-AB06-216DEA2AEF16}" srcOrd="2" destOrd="0" parTransId="{57F6AF66-54C0-448F-BDD6-2F7375B5F7AD}" sibTransId="{7C4CC551-4E1A-46DD-9240-A90DCA07E228}"/>
    <dgm:cxn modelId="{DFD776D5-1174-49BB-9465-4E0C9D8A1BD7}" type="presOf" srcId="{6403C455-B226-449A-89D8-9DE22563898E}" destId="{DA8629BF-835B-4138-84C0-9FFD25E6D77D}" srcOrd="0" destOrd="0" presId="urn:microsoft.com/office/officeart/2005/8/layout/radial6"/>
    <dgm:cxn modelId="{F4954BE5-9244-4C7C-964E-8CC894FD79A5}" type="presOf" srcId="{FAB76F12-6C9D-4F07-AC04-1EFAC3CD254C}" destId="{9940AD5F-364F-4890-82F3-ADBF405E316F}" srcOrd="0" destOrd="0" presId="urn:microsoft.com/office/officeart/2005/8/layout/radial6"/>
    <dgm:cxn modelId="{CBA10BD2-68D2-4795-9D6F-359512B64DE2}" srcId="{09F69BC2-5BF5-46E3-8FC7-9484B5B1C98B}" destId="{09C37A08-BC8A-4EA9-9FCC-BB639B581B58}" srcOrd="1" destOrd="0" parTransId="{70160ADA-4075-4191-84CA-DDD4C963D8B6}" sibTransId="{FAB76F12-6C9D-4F07-AC04-1EFAC3CD254C}"/>
    <dgm:cxn modelId="{5E3CF4AD-BD5C-4965-A978-9AD9D8C9E724}" type="presOf" srcId="{79F6664A-B7C6-4D9B-AB06-216DEA2AEF16}" destId="{B09BB4D1-0EF4-40DB-B0BE-301A14AB09AA}" srcOrd="0" destOrd="0" presId="urn:microsoft.com/office/officeart/2005/8/layout/radial6"/>
    <dgm:cxn modelId="{D8F9D10F-DF40-4196-8EB5-61A970875C79}" srcId="{09F69BC2-5BF5-46E3-8FC7-9484B5B1C98B}" destId="{A46151FF-B195-43A0-96B4-12E35BA310FB}" srcOrd="3" destOrd="0" parTransId="{4FD3F153-427C-43C0-8515-8C972297AD54}" sibTransId="{6403C455-B226-449A-89D8-9DE22563898E}"/>
    <dgm:cxn modelId="{F94DDD2D-4DAB-4C27-9969-2A7FE8B20247}" type="presOf" srcId="{09C37A08-BC8A-4EA9-9FCC-BB639B581B58}" destId="{0C1988BF-E35B-4F9F-8415-34E305392DDE}" srcOrd="0" destOrd="0" presId="urn:microsoft.com/office/officeart/2005/8/layout/radial6"/>
    <dgm:cxn modelId="{2827B1E1-F6F0-4895-8BE2-948FD87442EE}" type="presParOf" srcId="{E471CC81-8154-4307-BAED-2712BBC56322}" destId="{2223A5C0-196E-4720-8783-A0804ABA5105}" srcOrd="0" destOrd="0" presId="urn:microsoft.com/office/officeart/2005/8/layout/radial6"/>
    <dgm:cxn modelId="{DD0DE170-0916-4E10-9377-9D2EBA00A0AE}" type="presParOf" srcId="{E471CC81-8154-4307-BAED-2712BBC56322}" destId="{23CB40A9-8234-4152-9F02-372AE90516FF}" srcOrd="1" destOrd="0" presId="urn:microsoft.com/office/officeart/2005/8/layout/radial6"/>
    <dgm:cxn modelId="{69F70CED-0DCF-4553-9A29-3103969322A0}" type="presParOf" srcId="{E471CC81-8154-4307-BAED-2712BBC56322}" destId="{1FA745E7-FCDD-4640-BE15-9C97129CE23E}" srcOrd="2" destOrd="0" presId="urn:microsoft.com/office/officeart/2005/8/layout/radial6"/>
    <dgm:cxn modelId="{84D0094E-CE52-4E1F-AD3C-8497CEDD5798}" type="presParOf" srcId="{E471CC81-8154-4307-BAED-2712BBC56322}" destId="{F139C1FC-11FF-4ED7-9973-58CE4449007B}" srcOrd="3" destOrd="0" presId="urn:microsoft.com/office/officeart/2005/8/layout/radial6"/>
    <dgm:cxn modelId="{5BA28B10-B8F8-47BE-A475-DA65D473D7BB}" type="presParOf" srcId="{E471CC81-8154-4307-BAED-2712BBC56322}" destId="{0C1988BF-E35B-4F9F-8415-34E305392DDE}" srcOrd="4" destOrd="0" presId="urn:microsoft.com/office/officeart/2005/8/layout/radial6"/>
    <dgm:cxn modelId="{66A98800-4A6F-44FF-8B23-C8B3FBD3467C}" type="presParOf" srcId="{E471CC81-8154-4307-BAED-2712BBC56322}" destId="{CA7A6C59-689E-4E7F-BFA2-302109BDB84A}" srcOrd="5" destOrd="0" presId="urn:microsoft.com/office/officeart/2005/8/layout/radial6"/>
    <dgm:cxn modelId="{1C61858D-09B9-4AD6-867A-CA96C27CB0AD}" type="presParOf" srcId="{E471CC81-8154-4307-BAED-2712BBC56322}" destId="{9940AD5F-364F-4890-82F3-ADBF405E316F}" srcOrd="6" destOrd="0" presId="urn:microsoft.com/office/officeart/2005/8/layout/radial6"/>
    <dgm:cxn modelId="{A8D24DCB-C509-4F89-AA68-886BC4E96329}" type="presParOf" srcId="{E471CC81-8154-4307-BAED-2712BBC56322}" destId="{B09BB4D1-0EF4-40DB-B0BE-301A14AB09AA}" srcOrd="7" destOrd="0" presId="urn:microsoft.com/office/officeart/2005/8/layout/radial6"/>
    <dgm:cxn modelId="{0DE66B12-0EDD-4D74-9C3C-ED34FA3FA466}" type="presParOf" srcId="{E471CC81-8154-4307-BAED-2712BBC56322}" destId="{BE667AD9-542D-44EC-AB7B-D7CA78A50A85}" srcOrd="8" destOrd="0" presId="urn:microsoft.com/office/officeart/2005/8/layout/radial6"/>
    <dgm:cxn modelId="{D7C0F655-9846-4C37-A3C6-6CD54FDDD17D}" type="presParOf" srcId="{E471CC81-8154-4307-BAED-2712BBC56322}" destId="{7C5734B0-9ACB-45B5-B642-D201E22EC7C6}" srcOrd="9" destOrd="0" presId="urn:microsoft.com/office/officeart/2005/8/layout/radial6"/>
    <dgm:cxn modelId="{43FC59DF-777D-4C99-B6F5-BC5DC4FA6A6E}" type="presParOf" srcId="{E471CC81-8154-4307-BAED-2712BBC56322}" destId="{8F1CAC98-29FC-4C79-8A88-EC756359AE10}" srcOrd="10" destOrd="0" presId="urn:microsoft.com/office/officeart/2005/8/layout/radial6"/>
    <dgm:cxn modelId="{13923E83-E23D-40E4-A231-E46B7D2E625D}" type="presParOf" srcId="{E471CC81-8154-4307-BAED-2712BBC56322}" destId="{20AF4F54-5FCD-45DB-85FE-3496EA366C2D}" srcOrd="11" destOrd="0" presId="urn:microsoft.com/office/officeart/2005/8/layout/radial6"/>
    <dgm:cxn modelId="{5D7C551E-7453-487E-A46E-9DF468C7E52A}" type="presParOf" srcId="{E471CC81-8154-4307-BAED-2712BBC56322}" destId="{DA8629BF-835B-4138-84C0-9FFD25E6D77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C4EC4-188C-4B46-8D4E-A66736C2ADF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1CBB9-2563-4A69-8FE6-FA578DEDA334}">
      <dgm:prSet phldrT="[Текст]"/>
      <dgm:spPr/>
      <dgm:t>
        <a:bodyPr/>
        <a:lstStyle/>
        <a:p>
          <a:r>
            <a:rPr lang="ru-RU" b="1" i="1" dirty="0" smtClean="0"/>
            <a:t>Принципы</a:t>
          </a:r>
          <a:endParaRPr lang="ru-RU" b="1" i="1" dirty="0"/>
        </a:p>
      </dgm:t>
    </dgm:pt>
    <dgm:pt modelId="{04C6BA65-52C8-4D84-B417-8DE7326968B0}" type="parTrans" cxnId="{79D3D6B1-5079-4133-9F00-3578BAC6B5A5}">
      <dgm:prSet/>
      <dgm:spPr/>
      <dgm:t>
        <a:bodyPr/>
        <a:lstStyle/>
        <a:p>
          <a:endParaRPr lang="ru-RU"/>
        </a:p>
      </dgm:t>
    </dgm:pt>
    <dgm:pt modelId="{B54C4E88-EBB5-4E5A-9D7E-7C2372BE6035}" type="sibTrans" cxnId="{79D3D6B1-5079-4133-9F00-3578BAC6B5A5}">
      <dgm:prSet/>
      <dgm:spPr/>
      <dgm:t>
        <a:bodyPr/>
        <a:lstStyle/>
        <a:p>
          <a:endParaRPr lang="ru-RU"/>
        </a:p>
      </dgm:t>
    </dgm:pt>
    <dgm:pt modelId="{F628A646-1CD8-4962-88C7-F1D87BF2D6E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развивающего обучения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3E8D175-1032-43BB-B12A-EF850D3519D5}" type="parTrans" cxnId="{99DDE5F9-8CDC-4D01-A4B4-9ADCFD5698B5}">
      <dgm:prSet/>
      <dgm:spPr/>
      <dgm:t>
        <a:bodyPr/>
        <a:lstStyle/>
        <a:p>
          <a:endParaRPr lang="ru-RU" dirty="0"/>
        </a:p>
      </dgm:t>
    </dgm:pt>
    <dgm:pt modelId="{AC4A8CF4-AF8C-4C48-8B90-2C9AE215C67B}" type="sibTrans" cxnId="{99DDE5F9-8CDC-4D01-A4B4-9ADCFD5698B5}">
      <dgm:prSet/>
      <dgm:spPr/>
      <dgm:t>
        <a:bodyPr/>
        <a:lstStyle/>
        <a:p>
          <a:endParaRPr lang="ru-RU"/>
        </a:p>
      </dgm:t>
    </dgm:pt>
    <dgm:pt modelId="{C79BF7DD-3599-42EB-93B0-402A7746CD9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 простого к сложному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C9F72AB-E961-4D74-B654-BE60454D80AF}" type="parTrans" cxnId="{59A8E4C2-4CBD-4F29-B47A-95199D50457F}">
      <dgm:prSet/>
      <dgm:spPr/>
      <dgm:t>
        <a:bodyPr/>
        <a:lstStyle/>
        <a:p>
          <a:endParaRPr lang="ru-RU" dirty="0"/>
        </a:p>
      </dgm:t>
    </dgm:pt>
    <dgm:pt modelId="{3A3DAC5A-BF8C-4CFC-8382-FC92A310AC48}" type="sibTrans" cxnId="{59A8E4C2-4CBD-4F29-B47A-95199D50457F}">
      <dgm:prSet/>
      <dgm:spPr/>
      <dgm:t>
        <a:bodyPr/>
        <a:lstStyle/>
        <a:p>
          <a:endParaRPr lang="ru-RU"/>
        </a:p>
      </dgm:t>
    </dgm:pt>
    <dgm:pt modelId="{1A4EC07D-3F0F-4AD5-B13E-9991520D5D9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доступности материалов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AEB9EBE-3AC8-46B1-8C5C-F8BDC8BD64C7}" type="parTrans" cxnId="{0A1B3521-0472-48AD-8CB8-39D2E91D7B8E}">
      <dgm:prSet/>
      <dgm:spPr/>
      <dgm:t>
        <a:bodyPr/>
        <a:lstStyle/>
        <a:p>
          <a:endParaRPr lang="ru-RU" dirty="0"/>
        </a:p>
      </dgm:t>
    </dgm:pt>
    <dgm:pt modelId="{BAED2E96-220D-481A-AC64-04A50128B332}" type="sibTrans" cxnId="{0A1B3521-0472-48AD-8CB8-39D2E91D7B8E}">
      <dgm:prSet/>
      <dgm:spPr/>
      <dgm:t>
        <a:bodyPr/>
        <a:lstStyle/>
        <a:p>
          <a:endParaRPr lang="ru-RU"/>
        </a:p>
      </dgm:t>
    </dgm:pt>
    <dgm:pt modelId="{AA374609-908D-4C84-868F-8F6B42B7F5D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индивидуализации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51893DE-9F39-4755-8E63-849E29ED2C6C}" type="parTrans" cxnId="{91E7E3C8-EDEC-4578-A181-52CEEB48B3FB}">
      <dgm:prSet/>
      <dgm:spPr/>
      <dgm:t>
        <a:bodyPr/>
        <a:lstStyle/>
        <a:p>
          <a:endParaRPr lang="ru-RU" dirty="0"/>
        </a:p>
      </dgm:t>
    </dgm:pt>
    <dgm:pt modelId="{3BB6F635-48D2-4E05-A5E1-A1B151C85D2F}" type="sibTrans" cxnId="{91E7E3C8-EDEC-4578-A181-52CEEB48B3FB}">
      <dgm:prSet/>
      <dgm:spPr/>
      <dgm:t>
        <a:bodyPr/>
        <a:lstStyle/>
        <a:p>
          <a:endParaRPr lang="ru-RU"/>
        </a:p>
      </dgm:t>
    </dgm:pt>
    <dgm:pt modelId="{3C359095-091E-4FA4-A2AC-FDBECABEE397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наглядности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068C0D9-14E7-48B2-A1F5-EC028B0783DF}" type="parTrans" cxnId="{16C75DAE-9163-45E9-B6DC-0DA07CB3B374}">
      <dgm:prSet/>
      <dgm:spPr/>
      <dgm:t>
        <a:bodyPr/>
        <a:lstStyle/>
        <a:p>
          <a:endParaRPr lang="ru-RU" dirty="0"/>
        </a:p>
      </dgm:t>
    </dgm:pt>
    <dgm:pt modelId="{3D695252-C428-4AFE-826A-9E43B67131EE}" type="sibTrans" cxnId="{16C75DAE-9163-45E9-B6DC-0DA07CB3B374}">
      <dgm:prSet/>
      <dgm:spPr/>
      <dgm:t>
        <a:bodyPr/>
        <a:lstStyle/>
        <a:p>
          <a:endParaRPr lang="ru-RU"/>
        </a:p>
      </dgm:t>
    </dgm:pt>
    <dgm:pt modelId="{04AE6B02-9CE3-4AAC-823A-AE67770538D7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интегрированного подхо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BBA0368-8CD2-4651-81BC-FCAFFD58FD5E}" type="parTrans" cxnId="{0DDF7590-A800-414E-8DF1-8451142DDCDE}">
      <dgm:prSet/>
      <dgm:spPr/>
      <dgm:t>
        <a:bodyPr/>
        <a:lstStyle/>
        <a:p>
          <a:endParaRPr lang="ru-RU" dirty="0"/>
        </a:p>
      </dgm:t>
    </dgm:pt>
    <dgm:pt modelId="{FC807FD5-CDD6-4CF0-B366-565C0285DB79}" type="sibTrans" cxnId="{0DDF7590-A800-414E-8DF1-8451142DDCDE}">
      <dgm:prSet/>
      <dgm:spPr/>
      <dgm:t>
        <a:bodyPr/>
        <a:lstStyle/>
        <a:p>
          <a:endParaRPr lang="ru-RU"/>
        </a:p>
      </dgm:t>
    </dgm:pt>
    <dgm:pt modelId="{5DEC4860-EF05-41E3-8EA4-E02B110C3F76}" type="pres">
      <dgm:prSet presAssocID="{033C4EC4-188C-4B46-8D4E-A66736C2AD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F4688-C4CB-4390-AFA4-A4BF1311973F}" type="pres">
      <dgm:prSet presAssocID="{95C1CBB9-2563-4A69-8FE6-FA578DEDA334}" presName="centerShape" presStyleLbl="node0" presStyleIdx="0" presStyleCnt="1" custLinFactNeighborX="-745" custLinFactNeighborY="-11445"/>
      <dgm:spPr/>
      <dgm:t>
        <a:bodyPr/>
        <a:lstStyle/>
        <a:p>
          <a:endParaRPr lang="ru-RU"/>
        </a:p>
      </dgm:t>
    </dgm:pt>
    <dgm:pt modelId="{CAB9ABFC-0470-4919-BFE1-378FDFE55389}" type="pres">
      <dgm:prSet presAssocID="{4BBA0368-8CD2-4651-81BC-FCAFFD58FD5E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A3F9F8BA-95E6-406F-AE40-B240B630A3AE}" type="pres">
      <dgm:prSet presAssocID="{04AE6B02-9CE3-4AAC-823A-AE67770538D7}" presName="node" presStyleLbl="node1" presStyleIdx="0" presStyleCnt="6" custScaleX="110367" custScaleY="173086" custRadScaleRad="100206" custRadScaleInc="-1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52EAC-4012-4937-B4A8-AC440F73599A}" type="pres">
      <dgm:prSet presAssocID="{CAEB9EBE-3AC8-46B1-8C5C-F8BDC8BD64C7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EA6669BC-3446-4708-9D80-27CA704A6FF8}" type="pres">
      <dgm:prSet presAssocID="{1A4EC07D-3F0F-4AD5-B13E-9991520D5D96}" presName="node" presStyleLbl="node1" presStyleIdx="1" presStyleCnt="6" custScaleY="16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3C256-BACF-4F8C-92E7-190CB2BF2BBA}" type="pres">
      <dgm:prSet presAssocID="{E3E8D175-1032-43BB-B12A-EF850D3519D5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4696798D-078F-4B9D-9735-E6A5328AB737}" type="pres">
      <dgm:prSet presAssocID="{F628A646-1CD8-4962-88C7-F1D87BF2D6E2}" presName="node" presStyleLbl="node1" presStyleIdx="2" presStyleCnt="6" custScaleY="17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66F62-264E-492A-B69E-D1C494087D1C}" type="pres">
      <dgm:prSet presAssocID="{8068C0D9-14E7-48B2-A1F5-EC028B0783DF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3B981A7D-0496-4C77-9490-73B015E58509}" type="pres">
      <dgm:prSet presAssocID="{3C359095-091E-4FA4-A2AC-FDBECABEE397}" presName="node" presStyleLbl="node1" presStyleIdx="3" presStyleCnt="6" custScaleY="169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75B03-CE87-4406-B518-8988F92B00B7}" type="pres">
      <dgm:prSet presAssocID="{851893DE-9F39-4755-8E63-849E29ED2C6C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23122FE-DB53-4220-8373-4135DBF1D63D}" type="pres">
      <dgm:prSet presAssocID="{AA374609-908D-4C84-868F-8F6B42B7F5DC}" presName="node" presStyleLbl="node1" presStyleIdx="4" presStyleCnt="6" custScaleY="16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F5FDF-ECD0-4107-955E-B17BB9B6C087}" type="pres">
      <dgm:prSet presAssocID="{BC9F72AB-E961-4D74-B654-BE60454D80AF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E847EC1E-1DD0-427D-8E65-696E1F0BE445}" type="pres">
      <dgm:prSet presAssocID="{C79BF7DD-3599-42EB-93B0-402A7746CD97}" presName="node" presStyleLbl="node1" presStyleIdx="5" presStyleCnt="6" custScaleY="175487" custRadScaleRad="101741" custRadScaleInc="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F7590-A800-414E-8DF1-8451142DDCDE}" srcId="{95C1CBB9-2563-4A69-8FE6-FA578DEDA334}" destId="{04AE6B02-9CE3-4AAC-823A-AE67770538D7}" srcOrd="0" destOrd="0" parTransId="{4BBA0368-8CD2-4651-81BC-FCAFFD58FD5E}" sibTransId="{FC807FD5-CDD6-4CF0-B366-565C0285DB79}"/>
    <dgm:cxn modelId="{28B832BD-81BB-4130-90F0-8EF16BB4C386}" type="presOf" srcId="{851893DE-9F39-4755-8E63-849E29ED2C6C}" destId="{F0A75B03-CE87-4406-B518-8988F92B00B7}" srcOrd="0" destOrd="0" presId="urn:microsoft.com/office/officeart/2005/8/layout/radial4"/>
    <dgm:cxn modelId="{91E7E3C8-EDEC-4578-A181-52CEEB48B3FB}" srcId="{95C1CBB9-2563-4A69-8FE6-FA578DEDA334}" destId="{AA374609-908D-4C84-868F-8F6B42B7F5DC}" srcOrd="4" destOrd="0" parTransId="{851893DE-9F39-4755-8E63-849E29ED2C6C}" sibTransId="{3BB6F635-48D2-4E05-A5E1-A1B151C85D2F}"/>
    <dgm:cxn modelId="{19D78477-1FD8-4B9E-8540-19E0DCA6B8F8}" type="presOf" srcId="{033C4EC4-188C-4B46-8D4E-A66736C2ADFC}" destId="{5DEC4860-EF05-41E3-8EA4-E02B110C3F76}" srcOrd="0" destOrd="0" presId="urn:microsoft.com/office/officeart/2005/8/layout/radial4"/>
    <dgm:cxn modelId="{311038DF-A93A-466C-9537-AE82F304CE00}" type="presOf" srcId="{BC9F72AB-E961-4D74-B654-BE60454D80AF}" destId="{DC7F5FDF-ECD0-4107-955E-B17BB9B6C087}" srcOrd="0" destOrd="0" presId="urn:microsoft.com/office/officeart/2005/8/layout/radial4"/>
    <dgm:cxn modelId="{8CF800C3-2C9E-4BA9-96A1-79C60C91AD14}" type="presOf" srcId="{3C359095-091E-4FA4-A2AC-FDBECABEE397}" destId="{3B981A7D-0496-4C77-9490-73B015E58509}" srcOrd="0" destOrd="0" presId="urn:microsoft.com/office/officeart/2005/8/layout/radial4"/>
    <dgm:cxn modelId="{A7E86FD7-DEB4-446D-BC8B-EFD024B28687}" type="presOf" srcId="{95C1CBB9-2563-4A69-8FE6-FA578DEDA334}" destId="{132F4688-C4CB-4390-AFA4-A4BF1311973F}" srcOrd="0" destOrd="0" presId="urn:microsoft.com/office/officeart/2005/8/layout/radial4"/>
    <dgm:cxn modelId="{79D3D6B1-5079-4133-9F00-3578BAC6B5A5}" srcId="{033C4EC4-188C-4B46-8D4E-A66736C2ADFC}" destId="{95C1CBB9-2563-4A69-8FE6-FA578DEDA334}" srcOrd="0" destOrd="0" parTransId="{04C6BA65-52C8-4D84-B417-8DE7326968B0}" sibTransId="{B54C4E88-EBB5-4E5A-9D7E-7C2372BE6035}"/>
    <dgm:cxn modelId="{815B2CDC-EFCB-4B5A-BE9D-A3CE2B7CA6DB}" type="presOf" srcId="{4BBA0368-8CD2-4651-81BC-FCAFFD58FD5E}" destId="{CAB9ABFC-0470-4919-BFE1-378FDFE55389}" srcOrd="0" destOrd="0" presId="urn:microsoft.com/office/officeart/2005/8/layout/radial4"/>
    <dgm:cxn modelId="{A736D32B-5167-44A8-BC77-22CC02FA18AB}" type="presOf" srcId="{04AE6B02-9CE3-4AAC-823A-AE67770538D7}" destId="{A3F9F8BA-95E6-406F-AE40-B240B630A3AE}" srcOrd="0" destOrd="0" presId="urn:microsoft.com/office/officeart/2005/8/layout/radial4"/>
    <dgm:cxn modelId="{104E8684-4B3A-4620-BB80-ED809DE993AF}" type="presOf" srcId="{CAEB9EBE-3AC8-46B1-8C5C-F8BDC8BD64C7}" destId="{E0552EAC-4012-4937-B4A8-AC440F73599A}" srcOrd="0" destOrd="0" presId="urn:microsoft.com/office/officeart/2005/8/layout/radial4"/>
    <dgm:cxn modelId="{51BEA5FD-BFB4-454E-A7A2-2CB4B64F3C4E}" type="presOf" srcId="{F628A646-1CD8-4962-88C7-F1D87BF2D6E2}" destId="{4696798D-078F-4B9D-9735-E6A5328AB737}" srcOrd="0" destOrd="0" presId="urn:microsoft.com/office/officeart/2005/8/layout/radial4"/>
    <dgm:cxn modelId="{0A1B3521-0472-48AD-8CB8-39D2E91D7B8E}" srcId="{95C1CBB9-2563-4A69-8FE6-FA578DEDA334}" destId="{1A4EC07D-3F0F-4AD5-B13E-9991520D5D96}" srcOrd="1" destOrd="0" parTransId="{CAEB9EBE-3AC8-46B1-8C5C-F8BDC8BD64C7}" sibTransId="{BAED2E96-220D-481A-AC64-04A50128B332}"/>
    <dgm:cxn modelId="{79E29170-A6DA-4E6C-9769-1863AED290DE}" type="presOf" srcId="{AA374609-908D-4C84-868F-8F6B42B7F5DC}" destId="{923122FE-DB53-4220-8373-4135DBF1D63D}" srcOrd="0" destOrd="0" presId="urn:microsoft.com/office/officeart/2005/8/layout/radial4"/>
    <dgm:cxn modelId="{99DDE5F9-8CDC-4D01-A4B4-9ADCFD5698B5}" srcId="{95C1CBB9-2563-4A69-8FE6-FA578DEDA334}" destId="{F628A646-1CD8-4962-88C7-F1D87BF2D6E2}" srcOrd="2" destOrd="0" parTransId="{E3E8D175-1032-43BB-B12A-EF850D3519D5}" sibTransId="{AC4A8CF4-AF8C-4C48-8B90-2C9AE215C67B}"/>
    <dgm:cxn modelId="{59A8E4C2-4CBD-4F29-B47A-95199D50457F}" srcId="{95C1CBB9-2563-4A69-8FE6-FA578DEDA334}" destId="{C79BF7DD-3599-42EB-93B0-402A7746CD97}" srcOrd="5" destOrd="0" parTransId="{BC9F72AB-E961-4D74-B654-BE60454D80AF}" sibTransId="{3A3DAC5A-BF8C-4CFC-8382-FC92A310AC48}"/>
    <dgm:cxn modelId="{394069A0-0B0C-4AC2-ACED-56FAF0AEDB39}" type="presOf" srcId="{1A4EC07D-3F0F-4AD5-B13E-9991520D5D96}" destId="{EA6669BC-3446-4708-9D80-27CA704A6FF8}" srcOrd="0" destOrd="0" presId="urn:microsoft.com/office/officeart/2005/8/layout/radial4"/>
    <dgm:cxn modelId="{16C75DAE-9163-45E9-B6DC-0DA07CB3B374}" srcId="{95C1CBB9-2563-4A69-8FE6-FA578DEDA334}" destId="{3C359095-091E-4FA4-A2AC-FDBECABEE397}" srcOrd="3" destOrd="0" parTransId="{8068C0D9-14E7-48B2-A1F5-EC028B0783DF}" sibTransId="{3D695252-C428-4AFE-826A-9E43B67131EE}"/>
    <dgm:cxn modelId="{0A6448E5-AA15-45DD-A7EE-27B1B339B60B}" type="presOf" srcId="{E3E8D175-1032-43BB-B12A-EF850D3519D5}" destId="{1A43C256-BACF-4F8C-92E7-190CB2BF2BBA}" srcOrd="0" destOrd="0" presId="urn:microsoft.com/office/officeart/2005/8/layout/radial4"/>
    <dgm:cxn modelId="{3DEC57DA-B466-4EBD-88BC-504C3958518D}" type="presOf" srcId="{8068C0D9-14E7-48B2-A1F5-EC028B0783DF}" destId="{71E66F62-264E-492A-B69E-D1C494087D1C}" srcOrd="0" destOrd="0" presId="urn:microsoft.com/office/officeart/2005/8/layout/radial4"/>
    <dgm:cxn modelId="{784C7F49-ACE0-4AFD-BA83-A4DBC3BFD076}" type="presOf" srcId="{C79BF7DD-3599-42EB-93B0-402A7746CD97}" destId="{E847EC1E-1DD0-427D-8E65-696E1F0BE445}" srcOrd="0" destOrd="0" presId="urn:microsoft.com/office/officeart/2005/8/layout/radial4"/>
    <dgm:cxn modelId="{35C35BD9-BCCE-46D4-8822-637BE25B1A43}" type="presParOf" srcId="{5DEC4860-EF05-41E3-8EA4-E02B110C3F76}" destId="{132F4688-C4CB-4390-AFA4-A4BF1311973F}" srcOrd="0" destOrd="0" presId="urn:microsoft.com/office/officeart/2005/8/layout/radial4"/>
    <dgm:cxn modelId="{0E8F79DD-FE7C-428E-968D-2F6E885497F1}" type="presParOf" srcId="{5DEC4860-EF05-41E3-8EA4-E02B110C3F76}" destId="{CAB9ABFC-0470-4919-BFE1-378FDFE55389}" srcOrd="1" destOrd="0" presId="urn:microsoft.com/office/officeart/2005/8/layout/radial4"/>
    <dgm:cxn modelId="{4373FF11-09E9-43A1-BAC7-7C5E030A0A7B}" type="presParOf" srcId="{5DEC4860-EF05-41E3-8EA4-E02B110C3F76}" destId="{A3F9F8BA-95E6-406F-AE40-B240B630A3AE}" srcOrd="2" destOrd="0" presId="urn:microsoft.com/office/officeart/2005/8/layout/radial4"/>
    <dgm:cxn modelId="{A2E8EEDA-B1F9-4443-B1F6-26B19ADB1D57}" type="presParOf" srcId="{5DEC4860-EF05-41E3-8EA4-E02B110C3F76}" destId="{E0552EAC-4012-4937-B4A8-AC440F73599A}" srcOrd="3" destOrd="0" presId="urn:microsoft.com/office/officeart/2005/8/layout/radial4"/>
    <dgm:cxn modelId="{88D638A3-3DD1-4E07-A910-CD4E2731295F}" type="presParOf" srcId="{5DEC4860-EF05-41E3-8EA4-E02B110C3F76}" destId="{EA6669BC-3446-4708-9D80-27CA704A6FF8}" srcOrd="4" destOrd="0" presId="urn:microsoft.com/office/officeart/2005/8/layout/radial4"/>
    <dgm:cxn modelId="{B72E0CDD-7A67-4E62-9801-F0DC7B0AFF4F}" type="presParOf" srcId="{5DEC4860-EF05-41E3-8EA4-E02B110C3F76}" destId="{1A43C256-BACF-4F8C-92E7-190CB2BF2BBA}" srcOrd="5" destOrd="0" presId="urn:microsoft.com/office/officeart/2005/8/layout/radial4"/>
    <dgm:cxn modelId="{FF2B1F05-8AC5-4A88-A1DF-B8CF363D8C55}" type="presParOf" srcId="{5DEC4860-EF05-41E3-8EA4-E02B110C3F76}" destId="{4696798D-078F-4B9D-9735-E6A5328AB737}" srcOrd="6" destOrd="0" presId="urn:microsoft.com/office/officeart/2005/8/layout/radial4"/>
    <dgm:cxn modelId="{FA9745DF-C3EA-4FB2-A2DA-8A474ACBC72D}" type="presParOf" srcId="{5DEC4860-EF05-41E3-8EA4-E02B110C3F76}" destId="{71E66F62-264E-492A-B69E-D1C494087D1C}" srcOrd="7" destOrd="0" presId="urn:microsoft.com/office/officeart/2005/8/layout/radial4"/>
    <dgm:cxn modelId="{A619C8F6-71CE-440F-A806-B5CEE43AF78B}" type="presParOf" srcId="{5DEC4860-EF05-41E3-8EA4-E02B110C3F76}" destId="{3B981A7D-0496-4C77-9490-73B015E58509}" srcOrd="8" destOrd="0" presId="urn:microsoft.com/office/officeart/2005/8/layout/radial4"/>
    <dgm:cxn modelId="{9F244047-B0A7-4B82-B113-3654DBBE1F15}" type="presParOf" srcId="{5DEC4860-EF05-41E3-8EA4-E02B110C3F76}" destId="{F0A75B03-CE87-4406-B518-8988F92B00B7}" srcOrd="9" destOrd="0" presId="urn:microsoft.com/office/officeart/2005/8/layout/radial4"/>
    <dgm:cxn modelId="{453113F6-3B4B-480B-AF20-8DA9ACAED5D5}" type="presParOf" srcId="{5DEC4860-EF05-41E3-8EA4-E02B110C3F76}" destId="{923122FE-DB53-4220-8373-4135DBF1D63D}" srcOrd="10" destOrd="0" presId="urn:microsoft.com/office/officeart/2005/8/layout/radial4"/>
    <dgm:cxn modelId="{B608AA79-54CB-4598-A8E2-D1873C2849C1}" type="presParOf" srcId="{5DEC4860-EF05-41E3-8EA4-E02B110C3F76}" destId="{DC7F5FDF-ECD0-4107-955E-B17BB9B6C087}" srcOrd="11" destOrd="0" presId="urn:microsoft.com/office/officeart/2005/8/layout/radial4"/>
    <dgm:cxn modelId="{65205350-B63E-4D07-80BF-8231575BAAA5}" type="presParOf" srcId="{5DEC4860-EF05-41E3-8EA4-E02B110C3F76}" destId="{E847EC1E-1DD0-427D-8E65-696E1F0BE44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F819A-D683-44E2-BB65-6848AA1F28EB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E3A10-0DDD-4C64-A931-86A911D7A62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0DDEE89-77FB-4CEB-B9DA-AADCE94D5301}" type="parTrans" cxnId="{B150C746-5DE7-4A99-917B-3F2D8981880C}">
      <dgm:prSet/>
      <dgm:spPr/>
      <dgm:t>
        <a:bodyPr/>
        <a:lstStyle/>
        <a:p>
          <a:endParaRPr lang="ru-RU"/>
        </a:p>
      </dgm:t>
    </dgm:pt>
    <dgm:pt modelId="{1BB381ED-A65C-487B-BCB7-66E1DF6D09BF}" type="sibTrans" cxnId="{B150C746-5DE7-4A99-917B-3F2D8981880C}">
      <dgm:prSet/>
      <dgm:spPr/>
      <dgm:t>
        <a:bodyPr/>
        <a:lstStyle/>
        <a:p>
          <a:endParaRPr lang="ru-RU" dirty="0"/>
        </a:p>
      </dgm:t>
    </dgm:pt>
    <dgm:pt modelId="{45C67C2A-2978-4979-8610-CB6087E87B3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F037299-03D7-41C4-9CD2-47F07FC38723}" type="parTrans" cxnId="{74899977-EAA5-43D3-BEEA-68B3C42FA5AC}">
      <dgm:prSet/>
      <dgm:spPr/>
      <dgm:t>
        <a:bodyPr/>
        <a:lstStyle/>
        <a:p>
          <a:endParaRPr lang="ru-RU"/>
        </a:p>
      </dgm:t>
    </dgm:pt>
    <dgm:pt modelId="{777CD0E6-0252-46CA-98AE-1782EAF39063}" type="sibTrans" cxnId="{74899977-EAA5-43D3-BEEA-68B3C42FA5AC}">
      <dgm:prSet/>
      <dgm:spPr/>
      <dgm:t>
        <a:bodyPr/>
        <a:lstStyle/>
        <a:p>
          <a:endParaRPr lang="ru-RU" dirty="0"/>
        </a:p>
      </dgm:t>
    </dgm:pt>
    <dgm:pt modelId="{EA52FE9A-6E33-4191-AC28-7B758EF30A2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фотовыставки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7E9A61-0BCD-4D5F-ACB4-A7792BAF4A53}" type="parTrans" cxnId="{EAFE8058-DA35-4316-A88B-3C48756A58D6}">
      <dgm:prSet/>
      <dgm:spPr/>
      <dgm:t>
        <a:bodyPr/>
        <a:lstStyle/>
        <a:p>
          <a:endParaRPr lang="ru-RU"/>
        </a:p>
      </dgm:t>
    </dgm:pt>
    <dgm:pt modelId="{10B7EA04-F560-4CDA-9D8A-36983FDA70F0}" type="sibTrans" cxnId="{EAFE8058-DA35-4316-A88B-3C48756A58D6}">
      <dgm:prSet/>
      <dgm:spPr/>
      <dgm:t>
        <a:bodyPr/>
        <a:lstStyle/>
        <a:p>
          <a:endParaRPr lang="ru-RU" dirty="0"/>
        </a:p>
      </dgm:t>
    </dgm:pt>
    <dgm:pt modelId="{970AF3E8-18DC-49F1-9267-7980EB57070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путешествия по сказкам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ABE1A31-1DB7-40E2-9D7C-DB5B1FE7A8AE}" type="parTrans" cxnId="{FB2B9807-0554-40DD-9A84-316BA017AB78}">
      <dgm:prSet/>
      <dgm:spPr/>
      <dgm:t>
        <a:bodyPr/>
        <a:lstStyle/>
        <a:p>
          <a:endParaRPr lang="ru-RU"/>
        </a:p>
      </dgm:t>
    </dgm:pt>
    <dgm:pt modelId="{BFEFA7D6-AEB1-4A83-83DA-7B13E12BE847}" type="sibTrans" cxnId="{FB2B9807-0554-40DD-9A84-316BA017AB78}">
      <dgm:prSet/>
      <dgm:spPr/>
      <dgm:t>
        <a:bodyPr/>
        <a:lstStyle/>
        <a:p>
          <a:endParaRPr lang="ru-RU"/>
        </a:p>
      </dgm:t>
    </dgm:pt>
    <dgm:pt modelId="{DE4E8B91-B273-4CBC-802E-BA627F0BF34D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целевые прогулки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4E469D6-5E90-4D98-BCB0-A85B3E7E569D}" type="parTrans" cxnId="{74F044E0-3A38-44C4-99C9-2C3F33A0DFF1}">
      <dgm:prSet/>
      <dgm:spPr/>
      <dgm:t>
        <a:bodyPr/>
        <a:lstStyle/>
        <a:p>
          <a:endParaRPr lang="ru-RU"/>
        </a:p>
      </dgm:t>
    </dgm:pt>
    <dgm:pt modelId="{B5C4CB33-79B3-4910-8924-3EEF14A630C4}" type="sibTrans" cxnId="{74F044E0-3A38-44C4-99C9-2C3F33A0DFF1}">
      <dgm:prSet/>
      <dgm:spPr/>
      <dgm:t>
        <a:bodyPr/>
        <a:lstStyle/>
        <a:p>
          <a:endParaRPr lang="ru-RU" dirty="0"/>
        </a:p>
      </dgm:t>
    </dgm:pt>
    <dgm:pt modelId="{40DDA102-454D-4A13-81E8-BB1692630CE9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0911E8F-539E-449C-87F8-F3F4C2633DF9}" type="parTrans" cxnId="{A61B4419-8994-418B-9AA5-4E329586335E}">
      <dgm:prSet/>
      <dgm:spPr/>
      <dgm:t>
        <a:bodyPr/>
        <a:lstStyle/>
        <a:p>
          <a:endParaRPr lang="ru-RU"/>
        </a:p>
      </dgm:t>
    </dgm:pt>
    <dgm:pt modelId="{752018C2-B513-4D4E-9C3E-76345C66E2C9}" type="sibTrans" cxnId="{A61B4419-8994-418B-9AA5-4E329586335E}">
      <dgm:prSet/>
      <dgm:spPr/>
      <dgm:t>
        <a:bodyPr/>
        <a:lstStyle/>
        <a:p>
          <a:endParaRPr lang="ru-RU" dirty="0"/>
        </a:p>
      </dgm:t>
    </dgm:pt>
    <dgm:pt modelId="{F4C98D72-E752-414A-BD58-513761F74718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выставки рисунков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C1AF118-3D93-4724-A9C3-6698984F313B}" type="parTrans" cxnId="{AB758DEF-ECFC-47A1-86CA-A34014E88062}">
      <dgm:prSet/>
      <dgm:spPr/>
      <dgm:t>
        <a:bodyPr/>
        <a:lstStyle/>
        <a:p>
          <a:endParaRPr lang="ru-RU"/>
        </a:p>
      </dgm:t>
    </dgm:pt>
    <dgm:pt modelId="{C9F24125-3C33-4381-A2A5-588DD316919B}" type="sibTrans" cxnId="{AB758DEF-ECFC-47A1-86CA-A34014E88062}">
      <dgm:prSet/>
      <dgm:spPr/>
      <dgm:t>
        <a:bodyPr/>
        <a:lstStyle/>
        <a:p>
          <a:endParaRPr lang="ru-RU" dirty="0"/>
        </a:p>
      </dgm:t>
    </dgm:pt>
    <dgm:pt modelId="{79D20C18-3F25-4448-BA9F-69C3C657644A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7B5D958-3233-4EC8-B547-0910A37C26AC}" type="parTrans" cxnId="{76FF51DA-F60D-4529-AEB9-ABC9F9BA771C}">
      <dgm:prSet/>
      <dgm:spPr/>
      <dgm:t>
        <a:bodyPr/>
        <a:lstStyle/>
        <a:p>
          <a:endParaRPr lang="ru-RU"/>
        </a:p>
      </dgm:t>
    </dgm:pt>
    <dgm:pt modelId="{DA38A46C-BF99-46DB-8BB0-D9E9A9437B37}" type="sibTrans" cxnId="{76FF51DA-F60D-4529-AEB9-ABC9F9BA771C}">
      <dgm:prSet/>
      <dgm:spPr/>
      <dgm:t>
        <a:bodyPr/>
        <a:lstStyle/>
        <a:p>
          <a:endParaRPr lang="ru-RU" dirty="0"/>
        </a:p>
      </dgm:t>
    </dgm:pt>
    <dgm:pt modelId="{9AB6A2EF-0DCE-412D-A766-50098B8C4EEE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развлечения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C74125F-D6E3-4DC8-9AFE-35765C8FEEA1}" type="parTrans" cxnId="{338AB9D2-54C1-4B7E-9848-4CAF835A3C5A}">
      <dgm:prSet/>
      <dgm:spPr/>
      <dgm:t>
        <a:bodyPr/>
        <a:lstStyle/>
        <a:p>
          <a:endParaRPr lang="ru-RU"/>
        </a:p>
      </dgm:t>
    </dgm:pt>
    <dgm:pt modelId="{0FC0F2DD-D04D-4527-927B-A8FA901E582F}" type="sibTrans" cxnId="{338AB9D2-54C1-4B7E-9848-4CAF835A3C5A}">
      <dgm:prSet/>
      <dgm:spPr/>
      <dgm:t>
        <a:bodyPr/>
        <a:lstStyle/>
        <a:p>
          <a:endParaRPr lang="ru-RU" dirty="0"/>
        </a:p>
      </dgm:t>
    </dgm:pt>
    <dgm:pt modelId="{C178305A-8F8F-486A-8C8D-DFB2D02D55DF}" type="pres">
      <dgm:prSet presAssocID="{263F819A-D683-44E2-BB65-6848AA1F28E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D2C7D17-CD8F-43FB-BDD8-F1C32D04DCD2}" type="pres">
      <dgm:prSet presAssocID="{18BE3A10-0DDD-4C64-A931-86A911D7A62A}" presName="firstNode" presStyleLbl="node1" presStyleIdx="0" presStyleCnt="9" custScaleX="223435" custScaleY="105310" custLinFactNeighborX="7140" custLinFactNeighborY="-28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4A435-119D-4608-A507-A8EE7305061F}" type="pres">
      <dgm:prSet presAssocID="{1BB381ED-A65C-487B-BCB7-66E1DF6D09B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ADB4AB5-91CB-43FE-A565-32F9F0CD8E48}" type="pres">
      <dgm:prSet presAssocID="{45C67C2A-2978-4979-8610-CB6087E87B39}" presName="middleNode" presStyleCnt="0"/>
      <dgm:spPr/>
    </dgm:pt>
    <dgm:pt modelId="{792B1A15-640C-4337-B4C1-1DECA596402A}" type="pres">
      <dgm:prSet presAssocID="{45C67C2A-2978-4979-8610-CB6087E87B39}" presName="padding" presStyleLbl="node1" presStyleIdx="0" presStyleCnt="9"/>
      <dgm:spPr/>
    </dgm:pt>
    <dgm:pt modelId="{FF8E02EC-6189-4792-A506-7BBEC24ACFF1}" type="pres">
      <dgm:prSet presAssocID="{45C67C2A-2978-4979-8610-CB6087E87B39}" presName="shape" presStyleLbl="node1" presStyleIdx="1" presStyleCnt="9" custScaleX="347731" custScaleY="179087" custLinFactNeighborX="855" custLinFactNeighborY="-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819BC-AF1F-47D4-BDAD-3EB9E754B5B8}" type="pres">
      <dgm:prSet presAssocID="{777CD0E6-0252-46CA-98AE-1782EAF3906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5F96FC04-6E31-4EDC-90F6-B8AF513B7E92}" type="pres">
      <dgm:prSet presAssocID="{79D20C18-3F25-4448-BA9F-69C3C657644A}" presName="middleNode" presStyleCnt="0"/>
      <dgm:spPr/>
    </dgm:pt>
    <dgm:pt modelId="{C40199A3-5ADC-4378-852C-784BBC9F37A2}" type="pres">
      <dgm:prSet presAssocID="{79D20C18-3F25-4448-BA9F-69C3C657644A}" presName="padding" presStyleLbl="node1" presStyleIdx="1" presStyleCnt="9"/>
      <dgm:spPr/>
    </dgm:pt>
    <dgm:pt modelId="{4A7662CB-243C-4BC4-BB2E-C13CAEAE8075}" type="pres">
      <dgm:prSet presAssocID="{79D20C18-3F25-4448-BA9F-69C3C657644A}" presName="shape" presStyleLbl="node1" presStyleIdx="2" presStyleCnt="9" custScaleX="315651" custScaleY="202053" custLinFactNeighborX="-3698" custLinFactNeighborY="-2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EC8F2-FCD1-4CFC-AB1F-EC87B1AC708A}" type="pres">
      <dgm:prSet presAssocID="{DA38A46C-BF99-46DB-8BB0-D9E9A9437B37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4A1CB14-7960-485B-9854-E77657089135}" type="pres">
      <dgm:prSet presAssocID="{40DDA102-454D-4A13-81E8-BB1692630CE9}" presName="middleNode" presStyleCnt="0"/>
      <dgm:spPr/>
    </dgm:pt>
    <dgm:pt modelId="{90112A67-0A35-4F65-83F1-A6C5F906034E}" type="pres">
      <dgm:prSet presAssocID="{40DDA102-454D-4A13-81E8-BB1692630CE9}" presName="padding" presStyleLbl="node1" presStyleIdx="2" presStyleCnt="9"/>
      <dgm:spPr/>
    </dgm:pt>
    <dgm:pt modelId="{D00D9A53-D3C8-40DA-B716-FB5CF4C4DB0C}" type="pres">
      <dgm:prSet presAssocID="{40DDA102-454D-4A13-81E8-BB1692630CE9}" presName="shape" presStyleLbl="node1" presStyleIdx="3" presStyleCnt="9" custScaleX="379573" custScaleY="194354" custLinFactNeighborX="18932" custLinFactNeighborY="-8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B513B-0C09-432C-ADE7-EF01A9D05465}" type="pres">
      <dgm:prSet presAssocID="{752018C2-B513-4D4E-9C3E-76345C66E2C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12E53848-341A-46C9-B630-98788DCAA6F2}" type="pres">
      <dgm:prSet presAssocID="{9AB6A2EF-0DCE-412D-A766-50098B8C4EEE}" presName="middleNode" presStyleCnt="0"/>
      <dgm:spPr/>
    </dgm:pt>
    <dgm:pt modelId="{E7AE2221-A6E9-4F0E-83D0-020824D7D9C6}" type="pres">
      <dgm:prSet presAssocID="{9AB6A2EF-0DCE-412D-A766-50098B8C4EEE}" presName="padding" presStyleLbl="node1" presStyleIdx="3" presStyleCnt="9"/>
      <dgm:spPr/>
    </dgm:pt>
    <dgm:pt modelId="{41F4423F-7636-4F92-94A0-49BAB17DA714}" type="pres">
      <dgm:prSet presAssocID="{9AB6A2EF-0DCE-412D-A766-50098B8C4EEE}" presName="shape" presStyleLbl="node1" presStyleIdx="4" presStyleCnt="9" custScaleX="376821" custScaleY="16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ACCC9-C185-4C96-B343-E88DF653FAF7}" type="pres">
      <dgm:prSet presAssocID="{0FC0F2DD-D04D-4527-927B-A8FA901E582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2C044B94-4AB3-4A69-8C26-5A5F31B08996}" type="pres">
      <dgm:prSet presAssocID="{DE4E8B91-B273-4CBC-802E-BA627F0BF34D}" presName="middleNode" presStyleCnt="0"/>
      <dgm:spPr/>
    </dgm:pt>
    <dgm:pt modelId="{E887ADFB-77F5-4D72-A44B-56FC2EFF8347}" type="pres">
      <dgm:prSet presAssocID="{DE4E8B91-B273-4CBC-802E-BA627F0BF34D}" presName="padding" presStyleLbl="node1" presStyleIdx="4" presStyleCnt="9"/>
      <dgm:spPr/>
    </dgm:pt>
    <dgm:pt modelId="{5116D11C-893E-4C64-A641-8E22A5EE0AC8}" type="pres">
      <dgm:prSet presAssocID="{DE4E8B91-B273-4CBC-802E-BA627F0BF34D}" presName="shape" presStyleLbl="node1" presStyleIdx="5" presStyleCnt="9" custScaleX="340727" custScaleY="15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4A1E8-BAED-44CA-B1E8-837CF57DCF0F}" type="pres">
      <dgm:prSet presAssocID="{B5C4CB33-79B3-4910-8924-3EEF14A630C4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DB588DA-4627-4DF8-B091-68321D5212E0}" type="pres">
      <dgm:prSet presAssocID="{F4C98D72-E752-414A-BD58-513761F74718}" presName="middleNode" presStyleCnt="0"/>
      <dgm:spPr/>
    </dgm:pt>
    <dgm:pt modelId="{66AC5506-9853-44ED-9A7B-7DC67A2F78F5}" type="pres">
      <dgm:prSet presAssocID="{F4C98D72-E752-414A-BD58-513761F74718}" presName="padding" presStyleLbl="node1" presStyleIdx="5" presStyleCnt="9"/>
      <dgm:spPr/>
    </dgm:pt>
    <dgm:pt modelId="{084B240C-D799-4770-B007-0AC98F6662B8}" type="pres">
      <dgm:prSet presAssocID="{F4C98D72-E752-414A-BD58-513761F74718}" presName="shape" presStyleLbl="node1" presStyleIdx="6" presStyleCnt="9" custScaleX="415744" custScaleY="185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00AE0-9FF2-4B1C-AAEA-4F965BE1957D}" type="pres">
      <dgm:prSet presAssocID="{C9F24125-3C33-4381-A2A5-588DD316919B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ACD16A2-D097-4F1B-9138-70BEA719376E}" type="pres">
      <dgm:prSet presAssocID="{EA52FE9A-6E33-4191-AC28-7B758EF30A2C}" presName="middleNode" presStyleCnt="0"/>
      <dgm:spPr/>
    </dgm:pt>
    <dgm:pt modelId="{54D6366B-F14F-4D0C-87BE-4735BEC214C7}" type="pres">
      <dgm:prSet presAssocID="{EA52FE9A-6E33-4191-AC28-7B758EF30A2C}" presName="padding" presStyleLbl="node1" presStyleIdx="6" presStyleCnt="9"/>
      <dgm:spPr/>
    </dgm:pt>
    <dgm:pt modelId="{90FECD1F-68F9-4D9F-B8D3-6F95F28F7432}" type="pres">
      <dgm:prSet presAssocID="{EA52FE9A-6E33-4191-AC28-7B758EF30A2C}" presName="shape" presStyleLbl="node1" presStyleIdx="7" presStyleCnt="9" custScaleX="370400" custScaleY="194193" custLinFactNeighborX="7038" custLinFactNeighborY="-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2EEB4-6DC8-4F3D-B1C2-BE20F97F9D1B}" type="pres">
      <dgm:prSet presAssocID="{10B7EA04-F560-4CDA-9D8A-36983FDA70F0}" presName="sibTrans" presStyleLbl="sibTrans2D1" presStyleIdx="7" presStyleCnt="8"/>
      <dgm:spPr/>
      <dgm:t>
        <a:bodyPr/>
        <a:lstStyle/>
        <a:p>
          <a:endParaRPr lang="ru-RU"/>
        </a:p>
      </dgm:t>
    </dgm:pt>
    <dgm:pt modelId="{DAF70A14-766B-4A94-8E62-0399DA13E54E}" type="pres">
      <dgm:prSet presAssocID="{970AF3E8-18DC-49F1-9267-7980EB570706}" presName="lastNode" presStyleLbl="node1" presStyleIdx="8" presStyleCnt="9" custScaleX="259765" custScaleY="128801" custLinFactNeighborX="3495" custLinFactNeighborY="-8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B4419-8994-418B-9AA5-4E329586335E}" srcId="{263F819A-D683-44E2-BB65-6848AA1F28EB}" destId="{40DDA102-454D-4A13-81E8-BB1692630CE9}" srcOrd="3" destOrd="0" parTransId="{30911E8F-539E-449C-87F8-F3F4C2633DF9}" sibTransId="{752018C2-B513-4D4E-9C3E-76345C66E2C9}"/>
    <dgm:cxn modelId="{C55B43CE-8343-4095-B3EA-FB1D8A77FD6F}" type="presOf" srcId="{752018C2-B513-4D4E-9C3E-76345C66E2C9}" destId="{4DCB513B-0C09-432C-ADE7-EF01A9D05465}" srcOrd="0" destOrd="0" presId="urn:microsoft.com/office/officeart/2005/8/layout/bProcess2"/>
    <dgm:cxn modelId="{B150C746-5DE7-4A99-917B-3F2D8981880C}" srcId="{263F819A-D683-44E2-BB65-6848AA1F28EB}" destId="{18BE3A10-0DDD-4C64-A931-86A911D7A62A}" srcOrd="0" destOrd="0" parTransId="{D0DDEE89-77FB-4CEB-B9DA-AADCE94D5301}" sibTransId="{1BB381ED-A65C-487B-BCB7-66E1DF6D09BF}"/>
    <dgm:cxn modelId="{FB2B9807-0554-40DD-9A84-316BA017AB78}" srcId="{263F819A-D683-44E2-BB65-6848AA1F28EB}" destId="{970AF3E8-18DC-49F1-9267-7980EB570706}" srcOrd="8" destOrd="0" parTransId="{BABE1A31-1DB7-40E2-9D7C-DB5B1FE7A8AE}" sibTransId="{BFEFA7D6-AEB1-4A83-83DA-7B13E12BE847}"/>
    <dgm:cxn modelId="{7C3BA598-6580-4DD3-AACE-76E5B4B8D9EE}" type="presOf" srcId="{0FC0F2DD-D04D-4527-927B-A8FA901E582F}" destId="{47CACCC9-C185-4C96-B343-E88DF653FAF7}" srcOrd="0" destOrd="0" presId="urn:microsoft.com/office/officeart/2005/8/layout/bProcess2"/>
    <dgm:cxn modelId="{686C78CF-8BD4-49D2-8682-AB4C01443335}" type="presOf" srcId="{DE4E8B91-B273-4CBC-802E-BA627F0BF34D}" destId="{5116D11C-893E-4C64-A641-8E22A5EE0AC8}" srcOrd="0" destOrd="0" presId="urn:microsoft.com/office/officeart/2005/8/layout/bProcess2"/>
    <dgm:cxn modelId="{338AB9D2-54C1-4B7E-9848-4CAF835A3C5A}" srcId="{263F819A-D683-44E2-BB65-6848AA1F28EB}" destId="{9AB6A2EF-0DCE-412D-A766-50098B8C4EEE}" srcOrd="4" destOrd="0" parTransId="{5C74125F-D6E3-4DC8-9AFE-35765C8FEEA1}" sibTransId="{0FC0F2DD-D04D-4527-927B-A8FA901E582F}"/>
    <dgm:cxn modelId="{FB122E2C-7A3F-47DF-A917-4BD676E67476}" type="presOf" srcId="{C9F24125-3C33-4381-A2A5-588DD316919B}" destId="{D9D00AE0-9FF2-4B1C-AAEA-4F965BE1957D}" srcOrd="0" destOrd="0" presId="urn:microsoft.com/office/officeart/2005/8/layout/bProcess2"/>
    <dgm:cxn modelId="{85B66498-F9B8-4B7A-9110-B27816E20D73}" type="presOf" srcId="{263F819A-D683-44E2-BB65-6848AA1F28EB}" destId="{C178305A-8F8F-486A-8C8D-DFB2D02D55DF}" srcOrd="0" destOrd="0" presId="urn:microsoft.com/office/officeart/2005/8/layout/bProcess2"/>
    <dgm:cxn modelId="{BAB2A0B0-F7E1-453F-9BD3-C755CDDF3FF9}" type="presOf" srcId="{1BB381ED-A65C-487B-BCB7-66E1DF6D09BF}" destId="{6044A435-119D-4608-A507-A8EE7305061F}" srcOrd="0" destOrd="0" presId="urn:microsoft.com/office/officeart/2005/8/layout/bProcess2"/>
    <dgm:cxn modelId="{8C2D0858-76E9-4FC4-BBA1-B77133E7C046}" type="presOf" srcId="{18BE3A10-0DDD-4C64-A931-86A911D7A62A}" destId="{CD2C7D17-CD8F-43FB-BDD8-F1C32D04DCD2}" srcOrd="0" destOrd="0" presId="urn:microsoft.com/office/officeart/2005/8/layout/bProcess2"/>
    <dgm:cxn modelId="{0F859072-06C3-4C6D-AEE5-B81BEE1EC0D7}" type="presOf" srcId="{10B7EA04-F560-4CDA-9D8A-36983FDA70F0}" destId="{E8E2EEB4-6DC8-4F3D-B1C2-BE20F97F9D1B}" srcOrd="0" destOrd="0" presId="urn:microsoft.com/office/officeart/2005/8/layout/bProcess2"/>
    <dgm:cxn modelId="{6531426E-4AC6-4540-B278-D7DB9CFA57EC}" type="presOf" srcId="{777CD0E6-0252-46CA-98AE-1782EAF39063}" destId="{220819BC-AF1F-47D4-BDAD-3EB9E754B5B8}" srcOrd="0" destOrd="0" presId="urn:microsoft.com/office/officeart/2005/8/layout/bProcess2"/>
    <dgm:cxn modelId="{53C4CE5F-C80F-41A7-9D38-13B402D89736}" type="presOf" srcId="{79D20C18-3F25-4448-BA9F-69C3C657644A}" destId="{4A7662CB-243C-4BC4-BB2E-C13CAEAE8075}" srcOrd="0" destOrd="0" presId="urn:microsoft.com/office/officeart/2005/8/layout/bProcess2"/>
    <dgm:cxn modelId="{AB758DEF-ECFC-47A1-86CA-A34014E88062}" srcId="{263F819A-D683-44E2-BB65-6848AA1F28EB}" destId="{F4C98D72-E752-414A-BD58-513761F74718}" srcOrd="6" destOrd="0" parTransId="{DC1AF118-3D93-4724-A9C3-6698984F313B}" sibTransId="{C9F24125-3C33-4381-A2A5-588DD316919B}"/>
    <dgm:cxn modelId="{74899977-EAA5-43D3-BEEA-68B3C42FA5AC}" srcId="{263F819A-D683-44E2-BB65-6848AA1F28EB}" destId="{45C67C2A-2978-4979-8610-CB6087E87B39}" srcOrd="1" destOrd="0" parTransId="{BF037299-03D7-41C4-9CD2-47F07FC38723}" sibTransId="{777CD0E6-0252-46CA-98AE-1782EAF39063}"/>
    <dgm:cxn modelId="{A95B8BBD-910D-4533-9924-186FBB0ED619}" type="presOf" srcId="{DA38A46C-BF99-46DB-8BB0-D9E9A9437B37}" destId="{529EC8F2-FCD1-4CFC-AB1F-EC87B1AC708A}" srcOrd="0" destOrd="0" presId="urn:microsoft.com/office/officeart/2005/8/layout/bProcess2"/>
    <dgm:cxn modelId="{A84A0346-C9FD-4FAD-ACC9-9F51359D6B80}" type="presOf" srcId="{F4C98D72-E752-414A-BD58-513761F74718}" destId="{084B240C-D799-4770-B007-0AC98F6662B8}" srcOrd="0" destOrd="0" presId="urn:microsoft.com/office/officeart/2005/8/layout/bProcess2"/>
    <dgm:cxn modelId="{3E0A6AF4-CEAE-497C-900B-D31807B603FB}" type="presOf" srcId="{EA52FE9A-6E33-4191-AC28-7B758EF30A2C}" destId="{90FECD1F-68F9-4D9F-B8D3-6F95F28F7432}" srcOrd="0" destOrd="0" presId="urn:microsoft.com/office/officeart/2005/8/layout/bProcess2"/>
    <dgm:cxn modelId="{EAFE8058-DA35-4316-A88B-3C48756A58D6}" srcId="{263F819A-D683-44E2-BB65-6848AA1F28EB}" destId="{EA52FE9A-6E33-4191-AC28-7B758EF30A2C}" srcOrd="7" destOrd="0" parTransId="{2B7E9A61-0BCD-4D5F-ACB4-A7792BAF4A53}" sibTransId="{10B7EA04-F560-4CDA-9D8A-36983FDA70F0}"/>
    <dgm:cxn modelId="{1AEEAE2E-780C-4211-A634-1B6F37384DBC}" type="presOf" srcId="{45C67C2A-2978-4979-8610-CB6087E87B39}" destId="{FF8E02EC-6189-4792-A506-7BBEC24ACFF1}" srcOrd="0" destOrd="0" presId="urn:microsoft.com/office/officeart/2005/8/layout/bProcess2"/>
    <dgm:cxn modelId="{A2D4CFBC-D5B2-4459-83F9-CB209D508F12}" type="presOf" srcId="{B5C4CB33-79B3-4910-8924-3EEF14A630C4}" destId="{2BA4A1E8-BAED-44CA-B1E8-837CF57DCF0F}" srcOrd="0" destOrd="0" presId="urn:microsoft.com/office/officeart/2005/8/layout/bProcess2"/>
    <dgm:cxn modelId="{24CE5AFE-28AF-4679-A8F5-AFDED4CAF00B}" type="presOf" srcId="{970AF3E8-18DC-49F1-9267-7980EB570706}" destId="{DAF70A14-766B-4A94-8E62-0399DA13E54E}" srcOrd="0" destOrd="0" presId="urn:microsoft.com/office/officeart/2005/8/layout/bProcess2"/>
    <dgm:cxn modelId="{74F044E0-3A38-44C4-99C9-2C3F33A0DFF1}" srcId="{263F819A-D683-44E2-BB65-6848AA1F28EB}" destId="{DE4E8B91-B273-4CBC-802E-BA627F0BF34D}" srcOrd="5" destOrd="0" parTransId="{D4E469D6-5E90-4D98-BCB0-A85B3E7E569D}" sibTransId="{B5C4CB33-79B3-4910-8924-3EEF14A630C4}"/>
    <dgm:cxn modelId="{DF2FC456-8F92-407A-AF73-65DB3C36BC6D}" type="presOf" srcId="{40DDA102-454D-4A13-81E8-BB1692630CE9}" destId="{D00D9A53-D3C8-40DA-B716-FB5CF4C4DB0C}" srcOrd="0" destOrd="0" presId="urn:microsoft.com/office/officeart/2005/8/layout/bProcess2"/>
    <dgm:cxn modelId="{D030C9AC-3A0F-4C4B-984D-E0DDFAE426AD}" type="presOf" srcId="{9AB6A2EF-0DCE-412D-A766-50098B8C4EEE}" destId="{41F4423F-7636-4F92-94A0-49BAB17DA714}" srcOrd="0" destOrd="0" presId="urn:microsoft.com/office/officeart/2005/8/layout/bProcess2"/>
    <dgm:cxn modelId="{76FF51DA-F60D-4529-AEB9-ABC9F9BA771C}" srcId="{263F819A-D683-44E2-BB65-6848AA1F28EB}" destId="{79D20C18-3F25-4448-BA9F-69C3C657644A}" srcOrd="2" destOrd="0" parTransId="{E7B5D958-3233-4EC8-B547-0910A37C26AC}" sibTransId="{DA38A46C-BF99-46DB-8BB0-D9E9A9437B37}"/>
    <dgm:cxn modelId="{FDF95842-1D8B-48B0-9E99-C573D3097E71}" type="presParOf" srcId="{C178305A-8F8F-486A-8C8D-DFB2D02D55DF}" destId="{CD2C7D17-CD8F-43FB-BDD8-F1C32D04DCD2}" srcOrd="0" destOrd="0" presId="urn:microsoft.com/office/officeart/2005/8/layout/bProcess2"/>
    <dgm:cxn modelId="{45DCA631-0526-4809-89AD-E5BD680EED2D}" type="presParOf" srcId="{C178305A-8F8F-486A-8C8D-DFB2D02D55DF}" destId="{6044A435-119D-4608-A507-A8EE7305061F}" srcOrd="1" destOrd="0" presId="urn:microsoft.com/office/officeart/2005/8/layout/bProcess2"/>
    <dgm:cxn modelId="{F841D544-5AD2-408D-BF35-21A96EDE37D0}" type="presParOf" srcId="{C178305A-8F8F-486A-8C8D-DFB2D02D55DF}" destId="{EADB4AB5-91CB-43FE-A565-32F9F0CD8E48}" srcOrd="2" destOrd="0" presId="urn:microsoft.com/office/officeart/2005/8/layout/bProcess2"/>
    <dgm:cxn modelId="{EA55C60D-C775-434A-B6DF-F07795027458}" type="presParOf" srcId="{EADB4AB5-91CB-43FE-A565-32F9F0CD8E48}" destId="{792B1A15-640C-4337-B4C1-1DECA596402A}" srcOrd="0" destOrd="0" presId="urn:microsoft.com/office/officeart/2005/8/layout/bProcess2"/>
    <dgm:cxn modelId="{CC1E035A-BC65-4795-AF7C-6A8B24B50332}" type="presParOf" srcId="{EADB4AB5-91CB-43FE-A565-32F9F0CD8E48}" destId="{FF8E02EC-6189-4792-A506-7BBEC24ACFF1}" srcOrd="1" destOrd="0" presId="urn:microsoft.com/office/officeart/2005/8/layout/bProcess2"/>
    <dgm:cxn modelId="{E4B5DDE0-A4F8-4968-9404-C136D13CB27F}" type="presParOf" srcId="{C178305A-8F8F-486A-8C8D-DFB2D02D55DF}" destId="{220819BC-AF1F-47D4-BDAD-3EB9E754B5B8}" srcOrd="3" destOrd="0" presId="urn:microsoft.com/office/officeart/2005/8/layout/bProcess2"/>
    <dgm:cxn modelId="{7F92A735-E863-4E4A-ACD4-D6F0D91AF4E2}" type="presParOf" srcId="{C178305A-8F8F-486A-8C8D-DFB2D02D55DF}" destId="{5F96FC04-6E31-4EDC-90F6-B8AF513B7E92}" srcOrd="4" destOrd="0" presId="urn:microsoft.com/office/officeart/2005/8/layout/bProcess2"/>
    <dgm:cxn modelId="{0F3F68E8-ED3A-4AF8-BA57-1711F2BA84E3}" type="presParOf" srcId="{5F96FC04-6E31-4EDC-90F6-B8AF513B7E92}" destId="{C40199A3-5ADC-4378-852C-784BBC9F37A2}" srcOrd="0" destOrd="0" presId="urn:microsoft.com/office/officeart/2005/8/layout/bProcess2"/>
    <dgm:cxn modelId="{519F33AA-196E-4C0B-8136-F61C17BC652D}" type="presParOf" srcId="{5F96FC04-6E31-4EDC-90F6-B8AF513B7E92}" destId="{4A7662CB-243C-4BC4-BB2E-C13CAEAE8075}" srcOrd="1" destOrd="0" presId="urn:microsoft.com/office/officeart/2005/8/layout/bProcess2"/>
    <dgm:cxn modelId="{27F39B84-9FA6-4996-99C8-BAB81E7E0F83}" type="presParOf" srcId="{C178305A-8F8F-486A-8C8D-DFB2D02D55DF}" destId="{529EC8F2-FCD1-4CFC-AB1F-EC87B1AC708A}" srcOrd="5" destOrd="0" presId="urn:microsoft.com/office/officeart/2005/8/layout/bProcess2"/>
    <dgm:cxn modelId="{2A329557-0E1F-4D1D-B37E-A035833E802F}" type="presParOf" srcId="{C178305A-8F8F-486A-8C8D-DFB2D02D55DF}" destId="{04A1CB14-7960-485B-9854-E77657089135}" srcOrd="6" destOrd="0" presId="urn:microsoft.com/office/officeart/2005/8/layout/bProcess2"/>
    <dgm:cxn modelId="{FADFDD91-1081-44AE-B28D-5932ABE256D9}" type="presParOf" srcId="{04A1CB14-7960-485B-9854-E77657089135}" destId="{90112A67-0A35-4F65-83F1-A6C5F906034E}" srcOrd="0" destOrd="0" presId="urn:microsoft.com/office/officeart/2005/8/layout/bProcess2"/>
    <dgm:cxn modelId="{51C25CB0-22E1-4A27-BB93-BC9C2C123EDB}" type="presParOf" srcId="{04A1CB14-7960-485B-9854-E77657089135}" destId="{D00D9A53-D3C8-40DA-B716-FB5CF4C4DB0C}" srcOrd="1" destOrd="0" presId="urn:microsoft.com/office/officeart/2005/8/layout/bProcess2"/>
    <dgm:cxn modelId="{A0AB2832-F6A9-4CFC-AA08-0B60D68B410A}" type="presParOf" srcId="{C178305A-8F8F-486A-8C8D-DFB2D02D55DF}" destId="{4DCB513B-0C09-432C-ADE7-EF01A9D05465}" srcOrd="7" destOrd="0" presId="urn:microsoft.com/office/officeart/2005/8/layout/bProcess2"/>
    <dgm:cxn modelId="{6A6C0619-75F6-4F23-B22D-3F91354F5251}" type="presParOf" srcId="{C178305A-8F8F-486A-8C8D-DFB2D02D55DF}" destId="{12E53848-341A-46C9-B630-98788DCAA6F2}" srcOrd="8" destOrd="0" presId="urn:microsoft.com/office/officeart/2005/8/layout/bProcess2"/>
    <dgm:cxn modelId="{3EA16C8F-1383-4257-BD9E-B401B0E2E5BE}" type="presParOf" srcId="{12E53848-341A-46C9-B630-98788DCAA6F2}" destId="{E7AE2221-A6E9-4F0E-83D0-020824D7D9C6}" srcOrd="0" destOrd="0" presId="urn:microsoft.com/office/officeart/2005/8/layout/bProcess2"/>
    <dgm:cxn modelId="{3C3E5285-155E-4E8E-BA3C-373BAB331AE2}" type="presParOf" srcId="{12E53848-341A-46C9-B630-98788DCAA6F2}" destId="{41F4423F-7636-4F92-94A0-49BAB17DA714}" srcOrd="1" destOrd="0" presId="urn:microsoft.com/office/officeart/2005/8/layout/bProcess2"/>
    <dgm:cxn modelId="{B428EA87-43E3-4FCE-A9FE-4B0D20C3DE8A}" type="presParOf" srcId="{C178305A-8F8F-486A-8C8D-DFB2D02D55DF}" destId="{47CACCC9-C185-4C96-B343-E88DF653FAF7}" srcOrd="9" destOrd="0" presId="urn:microsoft.com/office/officeart/2005/8/layout/bProcess2"/>
    <dgm:cxn modelId="{2278AC84-728E-4933-A0E5-D6232C2C0302}" type="presParOf" srcId="{C178305A-8F8F-486A-8C8D-DFB2D02D55DF}" destId="{2C044B94-4AB3-4A69-8C26-5A5F31B08996}" srcOrd="10" destOrd="0" presId="urn:microsoft.com/office/officeart/2005/8/layout/bProcess2"/>
    <dgm:cxn modelId="{2F490F20-50F4-411F-996D-CEB8864E1FF9}" type="presParOf" srcId="{2C044B94-4AB3-4A69-8C26-5A5F31B08996}" destId="{E887ADFB-77F5-4D72-A44B-56FC2EFF8347}" srcOrd="0" destOrd="0" presId="urn:microsoft.com/office/officeart/2005/8/layout/bProcess2"/>
    <dgm:cxn modelId="{548052D6-F9CD-4C46-B3E6-73B92B4505C7}" type="presParOf" srcId="{2C044B94-4AB3-4A69-8C26-5A5F31B08996}" destId="{5116D11C-893E-4C64-A641-8E22A5EE0AC8}" srcOrd="1" destOrd="0" presId="urn:microsoft.com/office/officeart/2005/8/layout/bProcess2"/>
    <dgm:cxn modelId="{6438ED28-2CFA-451C-9285-57D7EAA13028}" type="presParOf" srcId="{C178305A-8F8F-486A-8C8D-DFB2D02D55DF}" destId="{2BA4A1E8-BAED-44CA-B1E8-837CF57DCF0F}" srcOrd="11" destOrd="0" presId="urn:microsoft.com/office/officeart/2005/8/layout/bProcess2"/>
    <dgm:cxn modelId="{61417DB3-9C83-400D-936D-AEC014740947}" type="presParOf" srcId="{C178305A-8F8F-486A-8C8D-DFB2D02D55DF}" destId="{7DB588DA-4627-4DF8-B091-68321D5212E0}" srcOrd="12" destOrd="0" presId="urn:microsoft.com/office/officeart/2005/8/layout/bProcess2"/>
    <dgm:cxn modelId="{E1366C85-BCC4-446D-9E8D-F1C19E121A51}" type="presParOf" srcId="{7DB588DA-4627-4DF8-B091-68321D5212E0}" destId="{66AC5506-9853-44ED-9A7B-7DC67A2F78F5}" srcOrd="0" destOrd="0" presId="urn:microsoft.com/office/officeart/2005/8/layout/bProcess2"/>
    <dgm:cxn modelId="{39C3A1F3-FA6F-4F2F-933B-22B450E59908}" type="presParOf" srcId="{7DB588DA-4627-4DF8-B091-68321D5212E0}" destId="{084B240C-D799-4770-B007-0AC98F6662B8}" srcOrd="1" destOrd="0" presId="urn:microsoft.com/office/officeart/2005/8/layout/bProcess2"/>
    <dgm:cxn modelId="{D279DB73-F789-4138-B233-097791BD1C66}" type="presParOf" srcId="{C178305A-8F8F-486A-8C8D-DFB2D02D55DF}" destId="{D9D00AE0-9FF2-4B1C-AAEA-4F965BE1957D}" srcOrd="13" destOrd="0" presId="urn:microsoft.com/office/officeart/2005/8/layout/bProcess2"/>
    <dgm:cxn modelId="{683B331C-0757-45DA-BA8B-029D3C6A31AF}" type="presParOf" srcId="{C178305A-8F8F-486A-8C8D-DFB2D02D55DF}" destId="{1ACD16A2-D097-4F1B-9138-70BEA719376E}" srcOrd="14" destOrd="0" presId="urn:microsoft.com/office/officeart/2005/8/layout/bProcess2"/>
    <dgm:cxn modelId="{20AB83F1-84FE-43B1-AC99-482865B0A16D}" type="presParOf" srcId="{1ACD16A2-D097-4F1B-9138-70BEA719376E}" destId="{54D6366B-F14F-4D0C-87BE-4735BEC214C7}" srcOrd="0" destOrd="0" presId="urn:microsoft.com/office/officeart/2005/8/layout/bProcess2"/>
    <dgm:cxn modelId="{03C89EEA-4B80-46B7-AC53-E8DBADD64E9E}" type="presParOf" srcId="{1ACD16A2-D097-4F1B-9138-70BEA719376E}" destId="{90FECD1F-68F9-4D9F-B8D3-6F95F28F7432}" srcOrd="1" destOrd="0" presId="urn:microsoft.com/office/officeart/2005/8/layout/bProcess2"/>
    <dgm:cxn modelId="{721E6DBE-607F-4A9B-97BE-D46C02A238A3}" type="presParOf" srcId="{C178305A-8F8F-486A-8C8D-DFB2D02D55DF}" destId="{E8E2EEB4-6DC8-4F3D-B1C2-BE20F97F9D1B}" srcOrd="15" destOrd="0" presId="urn:microsoft.com/office/officeart/2005/8/layout/bProcess2"/>
    <dgm:cxn modelId="{4D94AFD3-1904-4629-B0BA-BF6769BB96D3}" type="presParOf" srcId="{C178305A-8F8F-486A-8C8D-DFB2D02D55DF}" destId="{DAF70A14-766B-4A94-8E62-0399DA13E54E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A5A42-D3A3-436D-955D-436F0A44B0C4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B3CEC-6024-4BED-A034-7E76525E0B13}">
      <dgm:prSet phldrT="[Текст]"/>
      <dgm:spPr/>
      <dgm:t>
        <a:bodyPr/>
        <a:lstStyle/>
        <a:p>
          <a:r>
            <a:rPr lang="ru-RU" b="1" dirty="0" smtClean="0"/>
            <a:t>Методы</a:t>
          </a:r>
          <a:endParaRPr lang="ru-RU" b="1" dirty="0"/>
        </a:p>
      </dgm:t>
    </dgm:pt>
    <dgm:pt modelId="{80554A00-137F-49F7-85A9-E84140838694}" type="parTrans" cxnId="{DFB0D000-8CA8-45FB-A08B-6FC1D6A05C60}">
      <dgm:prSet/>
      <dgm:spPr/>
      <dgm:t>
        <a:bodyPr/>
        <a:lstStyle/>
        <a:p>
          <a:endParaRPr lang="ru-RU"/>
        </a:p>
      </dgm:t>
    </dgm:pt>
    <dgm:pt modelId="{61A2E958-DAEF-4649-82F8-CE4F5B4ED96D}" type="sibTrans" cxnId="{DFB0D000-8CA8-45FB-A08B-6FC1D6A05C60}">
      <dgm:prSet/>
      <dgm:spPr/>
      <dgm:t>
        <a:bodyPr/>
        <a:lstStyle/>
        <a:p>
          <a:endParaRPr lang="ru-RU"/>
        </a:p>
      </dgm:t>
    </dgm:pt>
    <dgm:pt modelId="{01A28D82-DDF6-42FD-B551-44AAA6A03B47}">
      <dgm:prSet/>
      <dgm:spPr/>
      <dgm:t>
        <a:bodyPr/>
        <a:lstStyle/>
        <a:p>
          <a:r>
            <a:rPr lang="ru-RU" b="1" dirty="0" smtClean="0"/>
            <a:t>наглядный</a:t>
          </a:r>
          <a:endParaRPr lang="ru-RU" b="1" dirty="0"/>
        </a:p>
      </dgm:t>
    </dgm:pt>
    <dgm:pt modelId="{641E4CBD-35CB-4B33-B1AA-77EE87F18F9E}" type="parTrans" cxnId="{A2D5D745-51AD-423E-86B7-6AFFDE0EFA65}">
      <dgm:prSet/>
      <dgm:spPr/>
      <dgm:t>
        <a:bodyPr/>
        <a:lstStyle/>
        <a:p>
          <a:endParaRPr lang="ru-RU"/>
        </a:p>
      </dgm:t>
    </dgm:pt>
    <dgm:pt modelId="{0FE258A0-E441-489F-986E-55C3546CFF20}" type="sibTrans" cxnId="{A2D5D745-51AD-423E-86B7-6AFFDE0EFA65}">
      <dgm:prSet/>
      <dgm:spPr/>
      <dgm:t>
        <a:bodyPr/>
        <a:lstStyle/>
        <a:p>
          <a:endParaRPr lang="ru-RU" dirty="0"/>
        </a:p>
      </dgm:t>
    </dgm:pt>
    <dgm:pt modelId="{BA2B4F26-0C16-4D51-8D4A-8F104082B651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/>
            <a:t>словесный</a:t>
          </a:r>
          <a:endParaRPr lang="ru-RU" b="1" dirty="0"/>
        </a:p>
      </dgm:t>
    </dgm:pt>
    <dgm:pt modelId="{715E6595-6ED0-4BFD-88A0-B6120CDB08FA}" type="parTrans" cxnId="{B1187A0D-67D5-427E-8799-14259E2E9AFD}">
      <dgm:prSet/>
      <dgm:spPr/>
      <dgm:t>
        <a:bodyPr/>
        <a:lstStyle/>
        <a:p>
          <a:endParaRPr lang="ru-RU"/>
        </a:p>
      </dgm:t>
    </dgm:pt>
    <dgm:pt modelId="{8ACCB2E1-A688-4F6B-B3E4-048BEB21C7EE}" type="sibTrans" cxnId="{B1187A0D-67D5-427E-8799-14259E2E9AFD}">
      <dgm:prSet/>
      <dgm:spPr/>
      <dgm:t>
        <a:bodyPr/>
        <a:lstStyle/>
        <a:p>
          <a:endParaRPr lang="ru-RU" dirty="0"/>
        </a:p>
      </dgm:t>
    </dgm:pt>
    <dgm:pt modelId="{41014AE3-12CF-400C-BE51-6818EB585AD5}">
      <dgm:prSet/>
      <dgm:spPr/>
      <dgm:t>
        <a:bodyPr/>
        <a:lstStyle/>
        <a:p>
          <a:r>
            <a:rPr lang="ru-RU" b="1" dirty="0" smtClean="0"/>
            <a:t>практический</a:t>
          </a:r>
          <a:endParaRPr lang="ru-RU" b="1" dirty="0"/>
        </a:p>
      </dgm:t>
    </dgm:pt>
    <dgm:pt modelId="{7919EA8F-69E9-44D9-AED8-E70637960E0B}" type="parTrans" cxnId="{2063EAEE-3CFF-4F65-905A-872162B2BEB8}">
      <dgm:prSet/>
      <dgm:spPr/>
      <dgm:t>
        <a:bodyPr/>
        <a:lstStyle/>
        <a:p>
          <a:endParaRPr lang="ru-RU"/>
        </a:p>
      </dgm:t>
    </dgm:pt>
    <dgm:pt modelId="{917C0017-90CB-4DA8-A059-942DEC280F21}" type="sibTrans" cxnId="{2063EAEE-3CFF-4F65-905A-872162B2BEB8}">
      <dgm:prSet/>
      <dgm:spPr/>
      <dgm:t>
        <a:bodyPr/>
        <a:lstStyle/>
        <a:p>
          <a:endParaRPr lang="ru-RU" dirty="0"/>
        </a:p>
      </dgm:t>
    </dgm:pt>
    <dgm:pt modelId="{5D3F1FCD-A5B4-466C-81E8-6B37E18740FD}" type="pres">
      <dgm:prSet presAssocID="{20AA5A42-D3A3-436D-955D-436F0A44B0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DEFA8-3268-4014-9DBE-C36AD19759DF}" type="pres">
      <dgm:prSet presAssocID="{306B3CEC-6024-4BED-A034-7E76525E0B13}" presName="centerShape" presStyleLbl="node0" presStyleIdx="0" presStyleCnt="1"/>
      <dgm:spPr/>
      <dgm:t>
        <a:bodyPr/>
        <a:lstStyle/>
        <a:p>
          <a:endParaRPr lang="ru-RU"/>
        </a:p>
      </dgm:t>
    </dgm:pt>
    <dgm:pt modelId="{12924CA0-7721-4209-BC73-6D893B9E9F63}" type="pres">
      <dgm:prSet presAssocID="{01A28D82-DDF6-42FD-B551-44AAA6A03B47}" presName="node" presStyleLbl="node1" presStyleIdx="0" presStyleCnt="3" custScaleX="172151" custScaleY="14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2EFA4-D586-4592-BF06-FAB3E4B9BF2A}" type="pres">
      <dgm:prSet presAssocID="{01A28D82-DDF6-42FD-B551-44AAA6A03B47}" presName="dummy" presStyleCnt="0"/>
      <dgm:spPr/>
    </dgm:pt>
    <dgm:pt modelId="{EA785C3C-FD5B-4E29-9986-BA74B9597E04}" type="pres">
      <dgm:prSet presAssocID="{0FE258A0-E441-489F-986E-55C3546CFF2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96940A3-C275-4FB5-92EB-7B3482AA392C}" type="pres">
      <dgm:prSet presAssocID="{BA2B4F26-0C16-4D51-8D4A-8F104082B651}" presName="node" presStyleLbl="node1" presStyleIdx="1" presStyleCnt="3" custScaleX="175213" custScaleY="133228" custRadScaleRad="113293" custRadScaleInc="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1C976-33B9-42B4-8149-79928FA2481E}" type="pres">
      <dgm:prSet presAssocID="{BA2B4F26-0C16-4D51-8D4A-8F104082B651}" presName="dummy" presStyleCnt="0"/>
      <dgm:spPr/>
    </dgm:pt>
    <dgm:pt modelId="{75575FBF-FA04-4C27-A82C-48EA43155A9E}" type="pres">
      <dgm:prSet presAssocID="{8ACCB2E1-A688-4F6B-B3E4-048BEB21C7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668973E-980F-4D85-9CC1-7AD1DB5FE084}" type="pres">
      <dgm:prSet presAssocID="{41014AE3-12CF-400C-BE51-6818EB585AD5}" presName="node" presStyleLbl="node1" presStyleIdx="2" presStyleCnt="3" custScaleX="195085" custScaleY="128077" custRadScaleRad="109677" custRadScaleInc="-5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0CFE4-95BB-4C50-8972-4843BE84638D}" type="pres">
      <dgm:prSet presAssocID="{41014AE3-12CF-400C-BE51-6818EB585AD5}" presName="dummy" presStyleCnt="0"/>
      <dgm:spPr/>
    </dgm:pt>
    <dgm:pt modelId="{15FAC214-C184-4DC0-B386-A9AA221E5F75}" type="pres">
      <dgm:prSet presAssocID="{917C0017-90CB-4DA8-A059-942DEC280F2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A81CC25-A33D-4ABE-9B26-E2B9D792B946}" type="presOf" srcId="{306B3CEC-6024-4BED-A034-7E76525E0B13}" destId="{48BDEFA8-3268-4014-9DBE-C36AD19759DF}" srcOrd="0" destOrd="0" presId="urn:microsoft.com/office/officeart/2005/8/layout/radial6"/>
    <dgm:cxn modelId="{2063EAEE-3CFF-4F65-905A-872162B2BEB8}" srcId="{306B3CEC-6024-4BED-A034-7E76525E0B13}" destId="{41014AE3-12CF-400C-BE51-6818EB585AD5}" srcOrd="2" destOrd="0" parTransId="{7919EA8F-69E9-44D9-AED8-E70637960E0B}" sibTransId="{917C0017-90CB-4DA8-A059-942DEC280F21}"/>
    <dgm:cxn modelId="{7444A855-4BF2-480E-9646-CB4BF192BF67}" type="presOf" srcId="{0FE258A0-E441-489F-986E-55C3546CFF20}" destId="{EA785C3C-FD5B-4E29-9986-BA74B9597E04}" srcOrd="0" destOrd="0" presId="urn:microsoft.com/office/officeart/2005/8/layout/radial6"/>
    <dgm:cxn modelId="{A2D5D745-51AD-423E-86B7-6AFFDE0EFA65}" srcId="{306B3CEC-6024-4BED-A034-7E76525E0B13}" destId="{01A28D82-DDF6-42FD-B551-44AAA6A03B47}" srcOrd="0" destOrd="0" parTransId="{641E4CBD-35CB-4B33-B1AA-77EE87F18F9E}" sibTransId="{0FE258A0-E441-489F-986E-55C3546CFF20}"/>
    <dgm:cxn modelId="{5F6050D1-3E54-48D9-855A-7C80AA9BFEC3}" type="presOf" srcId="{BA2B4F26-0C16-4D51-8D4A-8F104082B651}" destId="{196940A3-C275-4FB5-92EB-7B3482AA392C}" srcOrd="0" destOrd="0" presId="urn:microsoft.com/office/officeart/2005/8/layout/radial6"/>
    <dgm:cxn modelId="{B1187A0D-67D5-427E-8799-14259E2E9AFD}" srcId="{306B3CEC-6024-4BED-A034-7E76525E0B13}" destId="{BA2B4F26-0C16-4D51-8D4A-8F104082B651}" srcOrd="1" destOrd="0" parTransId="{715E6595-6ED0-4BFD-88A0-B6120CDB08FA}" sibTransId="{8ACCB2E1-A688-4F6B-B3E4-048BEB21C7EE}"/>
    <dgm:cxn modelId="{6767A9AB-8095-47DC-9EDE-E4F141E4715C}" type="presOf" srcId="{20AA5A42-D3A3-436D-955D-436F0A44B0C4}" destId="{5D3F1FCD-A5B4-466C-81E8-6B37E18740FD}" srcOrd="0" destOrd="0" presId="urn:microsoft.com/office/officeart/2005/8/layout/radial6"/>
    <dgm:cxn modelId="{37890BA4-71C1-4447-8DDA-13A509FC0AFC}" type="presOf" srcId="{8ACCB2E1-A688-4F6B-B3E4-048BEB21C7EE}" destId="{75575FBF-FA04-4C27-A82C-48EA43155A9E}" srcOrd="0" destOrd="0" presId="urn:microsoft.com/office/officeart/2005/8/layout/radial6"/>
    <dgm:cxn modelId="{DFB0D000-8CA8-45FB-A08B-6FC1D6A05C60}" srcId="{20AA5A42-D3A3-436D-955D-436F0A44B0C4}" destId="{306B3CEC-6024-4BED-A034-7E76525E0B13}" srcOrd="0" destOrd="0" parTransId="{80554A00-137F-49F7-85A9-E84140838694}" sibTransId="{61A2E958-DAEF-4649-82F8-CE4F5B4ED96D}"/>
    <dgm:cxn modelId="{770F1BDF-D731-411B-9A6C-6851067E9A18}" type="presOf" srcId="{41014AE3-12CF-400C-BE51-6818EB585AD5}" destId="{C668973E-980F-4D85-9CC1-7AD1DB5FE084}" srcOrd="0" destOrd="0" presId="urn:microsoft.com/office/officeart/2005/8/layout/radial6"/>
    <dgm:cxn modelId="{D9165D20-BDC5-451B-AC83-CF0D7D8BB5C2}" type="presOf" srcId="{01A28D82-DDF6-42FD-B551-44AAA6A03B47}" destId="{12924CA0-7721-4209-BC73-6D893B9E9F63}" srcOrd="0" destOrd="0" presId="urn:microsoft.com/office/officeart/2005/8/layout/radial6"/>
    <dgm:cxn modelId="{3ED0C545-FDED-40DC-8D82-7D15DB7E5DDC}" type="presOf" srcId="{917C0017-90CB-4DA8-A059-942DEC280F21}" destId="{15FAC214-C184-4DC0-B386-A9AA221E5F75}" srcOrd="0" destOrd="0" presId="urn:microsoft.com/office/officeart/2005/8/layout/radial6"/>
    <dgm:cxn modelId="{13E6C225-366D-4B5D-8BE3-C4123D49E838}" type="presParOf" srcId="{5D3F1FCD-A5B4-466C-81E8-6B37E18740FD}" destId="{48BDEFA8-3268-4014-9DBE-C36AD19759DF}" srcOrd="0" destOrd="0" presId="urn:microsoft.com/office/officeart/2005/8/layout/radial6"/>
    <dgm:cxn modelId="{562A6C99-0D6C-4029-A22D-99EA7460DB8B}" type="presParOf" srcId="{5D3F1FCD-A5B4-466C-81E8-6B37E18740FD}" destId="{12924CA0-7721-4209-BC73-6D893B9E9F63}" srcOrd="1" destOrd="0" presId="urn:microsoft.com/office/officeart/2005/8/layout/radial6"/>
    <dgm:cxn modelId="{14BCFBC8-30BC-44F9-BA0A-DE6BA157FEBE}" type="presParOf" srcId="{5D3F1FCD-A5B4-466C-81E8-6B37E18740FD}" destId="{5802EFA4-D586-4592-BF06-FAB3E4B9BF2A}" srcOrd="2" destOrd="0" presId="urn:microsoft.com/office/officeart/2005/8/layout/radial6"/>
    <dgm:cxn modelId="{346803CC-D4B1-40A1-9C25-F0807B431B1A}" type="presParOf" srcId="{5D3F1FCD-A5B4-466C-81E8-6B37E18740FD}" destId="{EA785C3C-FD5B-4E29-9986-BA74B9597E04}" srcOrd="3" destOrd="0" presId="urn:microsoft.com/office/officeart/2005/8/layout/radial6"/>
    <dgm:cxn modelId="{0C25FC1A-AB34-449E-B51D-A1E2C6AED64B}" type="presParOf" srcId="{5D3F1FCD-A5B4-466C-81E8-6B37E18740FD}" destId="{196940A3-C275-4FB5-92EB-7B3482AA392C}" srcOrd="4" destOrd="0" presId="urn:microsoft.com/office/officeart/2005/8/layout/radial6"/>
    <dgm:cxn modelId="{58A1CC1F-99B4-4CCE-88BE-868CE3801B52}" type="presParOf" srcId="{5D3F1FCD-A5B4-466C-81E8-6B37E18740FD}" destId="{2971C976-33B9-42B4-8149-79928FA2481E}" srcOrd="5" destOrd="0" presId="urn:microsoft.com/office/officeart/2005/8/layout/radial6"/>
    <dgm:cxn modelId="{8B8A800C-FC7D-4F27-BB60-085ABD3CD105}" type="presParOf" srcId="{5D3F1FCD-A5B4-466C-81E8-6B37E18740FD}" destId="{75575FBF-FA04-4C27-A82C-48EA43155A9E}" srcOrd="6" destOrd="0" presId="urn:microsoft.com/office/officeart/2005/8/layout/radial6"/>
    <dgm:cxn modelId="{B5119A2C-3A06-4807-AD23-4862059F614E}" type="presParOf" srcId="{5D3F1FCD-A5B4-466C-81E8-6B37E18740FD}" destId="{C668973E-980F-4D85-9CC1-7AD1DB5FE084}" srcOrd="7" destOrd="0" presId="urn:microsoft.com/office/officeart/2005/8/layout/radial6"/>
    <dgm:cxn modelId="{49698C4F-2319-410A-AA31-124F39D087E6}" type="presParOf" srcId="{5D3F1FCD-A5B4-466C-81E8-6B37E18740FD}" destId="{A860CFE4-95BB-4C50-8972-4843BE84638D}" srcOrd="8" destOrd="0" presId="urn:microsoft.com/office/officeart/2005/8/layout/radial6"/>
    <dgm:cxn modelId="{6E21C2CB-0C9B-441D-A869-40E568307762}" type="presParOf" srcId="{5D3F1FCD-A5B4-466C-81E8-6B37E18740FD}" destId="{15FAC214-C184-4DC0-B386-A9AA221E5F7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629BF-835B-4138-84C0-9FFD25E6D77D}">
      <dsp:nvSpPr>
        <dsp:cNvPr id="0" name=""/>
        <dsp:cNvSpPr/>
      </dsp:nvSpPr>
      <dsp:spPr>
        <a:xfrm>
          <a:off x="1746116" y="283202"/>
          <a:ext cx="4899331" cy="4899331"/>
        </a:xfrm>
        <a:prstGeom prst="blockArc">
          <a:avLst>
            <a:gd name="adj1" fmla="val 9213488"/>
            <a:gd name="adj2" fmla="val 20013488"/>
            <a:gd name="adj3" fmla="val 398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5734B0-9ACB-45B5-B642-D201E22EC7C6}">
      <dsp:nvSpPr>
        <dsp:cNvPr id="0" name=""/>
        <dsp:cNvSpPr/>
      </dsp:nvSpPr>
      <dsp:spPr>
        <a:xfrm>
          <a:off x="1995978" y="1421839"/>
          <a:ext cx="4607384" cy="4607384"/>
        </a:xfrm>
        <a:prstGeom prst="blockArc">
          <a:avLst>
            <a:gd name="adj1" fmla="val 21483512"/>
            <a:gd name="adj2" fmla="val 10683512"/>
            <a:gd name="adj3" fmla="val 42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40AD5F-364F-4890-82F3-ADBF405E316F}">
      <dsp:nvSpPr>
        <dsp:cNvPr id="0" name=""/>
        <dsp:cNvSpPr/>
      </dsp:nvSpPr>
      <dsp:spPr>
        <a:xfrm>
          <a:off x="1752053" y="131058"/>
          <a:ext cx="5056237" cy="5056237"/>
        </a:xfrm>
        <a:prstGeom prst="blockArc">
          <a:avLst>
            <a:gd name="adj1" fmla="val 12212060"/>
            <a:gd name="adj2" fmla="val 1412060"/>
            <a:gd name="adj3" fmla="val 386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39C1FC-11FF-4ED7-9973-58CE4449007B}">
      <dsp:nvSpPr>
        <dsp:cNvPr id="0" name=""/>
        <dsp:cNvSpPr/>
      </dsp:nvSpPr>
      <dsp:spPr>
        <a:xfrm>
          <a:off x="1958274" y="-551495"/>
          <a:ext cx="4436018" cy="4436018"/>
        </a:xfrm>
        <a:prstGeom prst="blockArc">
          <a:avLst>
            <a:gd name="adj1" fmla="val 21595722"/>
            <a:gd name="adj2" fmla="val 10795722"/>
            <a:gd name="adj3" fmla="val 440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23A5C0-196E-4720-8783-A0804ABA5105}">
      <dsp:nvSpPr>
        <dsp:cNvPr id="0" name=""/>
        <dsp:cNvSpPr/>
      </dsp:nvSpPr>
      <dsp:spPr>
        <a:xfrm>
          <a:off x="2838007" y="1368132"/>
          <a:ext cx="2759422" cy="2123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Развивающие технологии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8007" y="1368132"/>
        <a:ext cx="2759422" cy="2123670"/>
      </dsp:txXfrm>
    </dsp:sp>
    <dsp:sp modelId="{23CB40A9-8234-4152-9F02-372AE90516FF}">
      <dsp:nvSpPr>
        <dsp:cNvPr id="0" name=""/>
        <dsp:cNvSpPr/>
      </dsp:nvSpPr>
      <dsp:spPr>
        <a:xfrm>
          <a:off x="4573158" y="985214"/>
          <a:ext cx="3544547" cy="1357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158" y="985214"/>
        <a:ext cx="3544547" cy="1357200"/>
      </dsp:txXfrm>
    </dsp:sp>
    <dsp:sp modelId="{0C1988BF-E35B-4F9F-8415-34E305392DDE}">
      <dsp:nvSpPr>
        <dsp:cNvPr id="0" name=""/>
        <dsp:cNvSpPr/>
      </dsp:nvSpPr>
      <dsp:spPr>
        <a:xfrm>
          <a:off x="340845" y="985203"/>
          <a:ext cx="3332579" cy="1368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личностно-ориентированные 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845" y="985203"/>
        <a:ext cx="3332579" cy="1368017"/>
      </dsp:txXfrm>
    </dsp:sp>
    <dsp:sp modelId="{B09BB4D1-0EF4-40DB-B0BE-301A14AB09AA}">
      <dsp:nvSpPr>
        <dsp:cNvPr id="0" name=""/>
        <dsp:cNvSpPr/>
      </dsp:nvSpPr>
      <dsp:spPr>
        <a:xfrm>
          <a:off x="4906890" y="2736301"/>
          <a:ext cx="3292637" cy="1825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6890" y="2736301"/>
        <a:ext cx="3292637" cy="1825679"/>
      </dsp:txXfrm>
    </dsp:sp>
    <dsp:sp modelId="{8F1CAC98-29FC-4C79-8A88-EC756359AE10}">
      <dsp:nvSpPr>
        <dsp:cNvPr id="0" name=""/>
        <dsp:cNvSpPr/>
      </dsp:nvSpPr>
      <dsp:spPr>
        <a:xfrm>
          <a:off x="154356" y="2880315"/>
          <a:ext cx="3783550" cy="1843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игровые 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356" y="2880315"/>
        <a:ext cx="3783550" cy="18432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F4688-C4CB-4390-AFA4-A4BF1311973F}">
      <dsp:nvSpPr>
        <dsp:cNvPr id="0" name=""/>
        <dsp:cNvSpPr/>
      </dsp:nvSpPr>
      <dsp:spPr>
        <a:xfrm>
          <a:off x="3051451" y="2716491"/>
          <a:ext cx="2240442" cy="2240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Принципы</a:t>
          </a:r>
          <a:endParaRPr lang="ru-RU" sz="2600" b="1" i="1" kern="1200" dirty="0"/>
        </a:p>
      </dsp:txBody>
      <dsp:txXfrm>
        <a:off x="3051451" y="2716491"/>
        <a:ext cx="2240442" cy="2240442"/>
      </dsp:txXfrm>
    </dsp:sp>
    <dsp:sp modelId="{CAB9ABFC-0470-4919-BFE1-378FDFE55389}">
      <dsp:nvSpPr>
        <dsp:cNvPr id="0" name=""/>
        <dsp:cNvSpPr/>
      </dsp:nvSpPr>
      <dsp:spPr>
        <a:xfrm rot="9818511">
          <a:off x="780373" y="4184599"/>
          <a:ext cx="2236783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F8BA-95E6-406F-AE40-B240B630A3AE}">
      <dsp:nvSpPr>
        <dsp:cNvPr id="0" name=""/>
        <dsp:cNvSpPr/>
      </dsp:nvSpPr>
      <dsp:spPr>
        <a:xfrm>
          <a:off x="-39801" y="3733037"/>
          <a:ext cx="1730896" cy="217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интегрированного подхо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9801" y="3733037"/>
        <a:ext cx="1730896" cy="2171619"/>
      </dsp:txXfrm>
    </dsp:sp>
    <dsp:sp modelId="{E0552EAC-4012-4937-B4A8-AC440F73599A}">
      <dsp:nvSpPr>
        <dsp:cNvPr id="0" name=""/>
        <dsp:cNvSpPr/>
      </dsp:nvSpPr>
      <dsp:spPr>
        <a:xfrm rot="12259178">
          <a:off x="1397207" y="2656444"/>
          <a:ext cx="1738581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69BC-3446-4708-9D80-27CA704A6FF8}">
      <dsp:nvSpPr>
        <dsp:cNvPr id="0" name=""/>
        <dsp:cNvSpPr/>
      </dsp:nvSpPr>
      <dsp:spPr>
        <a:xfrm>
          <a:off x="690191" y="1563009"/>
          <a:ext cx="1568309" cy="2109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доступности материалов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0191" y="1563009"/>
        <a:ext cx="1568309" cy="2109401"/>
      </dsp:txXfrm>
    </dsp:sp>
    <dsp:sp modelId="{1A43C256-BACF-4F8C-92E7-190CB2BF2BBA}">
      <dsp:nvSpPr>
        <dsp:cNvPr id="0" name=""/>
        <dsp:cNvSpPr/>
      </dsp:nvSpPr>
      <dsp:spPr>
        <a:xfrm rot="14870407">
          <a:off x="2722916" y="1733336"/>
          <a:ext cx="1444259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6798D-078F-4B9D-9735-E6A5328AB737}">
      <dsp:nvSpPr>
        <dsp:cNvPr id="0" name=""/>
        <dsp:cNvSpPr/>
      </dsp:nvSpPr>
      <dsp:spPr>
        <a:xfrm>
          <a:off x="2388509" y="314247"/>
          <a:ext cx="1568309" cy="2139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развивающего обучения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8509" y="314247"/>
        <a:ext cx="1568309" cy="2139123"/>
      </dsp:txXfrm>
    </dsp:sp>
    <dsp:sp modelId="{71E66F62-264E-492A-B69E-D1C494087D1C}">
      <dsp:nvSpPr>
        <dsp:cNvPr id="0" name=""/>
        <dsp:cNvSpPr/>
      </dsp:nvSpPr>
      <dsp:spPr>
        <a:xfrm rot="17649492">
          <a:off x="4227723" y="1740596"/>
          <a:ext cx="1481883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1A7D-0496-4C77-9490-73B015E58509}">
      <dsp:nvSpPr>
        <dsp:cNvPr id="0" name=""/>
        <dsp:cNvSpPr/>
      </dsp:nvSpPr>
      <dsp:spPr>
        <a:xfrm>
          <a:off x="4487746" y="319348"/>
          <a:ext cx="1568309" cy="2128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наглядности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7746" y="319348"/>
        <a:ext cx="1568309" cy="2128923"/>
      </dsp:txXfrm>
    </dsp:sp>
    <dsp:sp modelId="{F0A75B03-CE87-4406-B518-8988F92B00B7}">
      <dsp:nvSpPr>
        <dsp:cNvPr id="0" name=""/>
        <dsp:cNvSpPr/>
      </dsp:nvSpPr>
      <dsp:spPr>
        <a:xfrm rot="20187769">
          <a:off x="5220165" y="2663051"/>
          <a:ext cx="1826014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122FE-DB53-4220-8373-4135DBF1D63D}">
      <dsp:nvSpPr>
        <dsp:cNvPr id="0" name=""/>
        <dsp:cNvSpPr/>
      </dsp:nvSpPr>
      <dsp:spPr>
        <a:xfrm>
          <a:off x="6186064" y="1563009"/>
          <a:ext cx="1568309" cy="2109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индивидуализации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6064" y="1563009"/>
        <a:ext cx="1568309" cy="2109401"/>
      </dsp:txXfrm>
    </dsp:sp>
    <dsp:sp modelId="{DC7F5FDF-ECD0-4107-955E-B17BB9B6C087}">
      <dsp:nvSpPr>
        <dsp:cNvPr id="0" name=""/>
        <dsp:cNvSpPr/>
      </dsp:nvSpPr>
      <dsp:spPr>
        <a:xfrm rot="1035455">
          <a:off x="5319265" y="4239376"/>
          <a:ext cx="2352609" cy="6385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7EC1E-1DD0-427D-8E65-696E1F0BE445}">
      <dsp:nvSpPr>
        <dsp:cNvPr id="0" name=""/>
        <dsp:cNvSpPr/>
      </dsp:nvSpPr>
      <dsp:spPr>
        <a:xfrm>
          <a:off x="6834764" y="3806739"/>
          <a:ext cx="1568309" cy="2201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 простого к сложному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34764" y="3806739"/>
        <a:ext cx="1568309" cy="22017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E0A8-3AB3-4511-80B9-871D4CE75C6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A8BA-D286-4F32-AE6D-63CA40FB9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A8BA-D286-4F32-AE6D-63CA40FB993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69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57DD-431A-4D36-8D99-27D322940BB7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611C-A710-4E43-8F37-D60AE25717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ownloads\надя\надя\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928992" cy="273630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Роль  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нетрадиционных техник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рисования 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 эмоционально-личностном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5013176"/>
            <a:ext cx="5976664" cy="184482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Г.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Досмухамедова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кв. категория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62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нотипия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340768"/>
            <a:ext cx="3600400" cy="439248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5220072" y="1124744"/>
            <a:ext cx="392392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используется для изображения зеркального отображения объектов на водной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глади.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Фотокопия – рисование све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чой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37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5292080" y="1772816"/>
            <a:ext cx="3384376" cy="367240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539552" y="1600200"/>
            <a:ext cx="446449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наносится при помощи водоотталкивающего материала – свечки или сухого кусочка мыла, невидимые контуры не будут окрашиваться при нанесении поверх них акварельной краски, а будут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это происходит при проявлении фотоплёнки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Ожившие предметы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45131" cy="356200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рисования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имеющемся уже изобразительном опыте, умение выражать своё отношение к рисуемому объекту разными способами и выразительными средствами через цвет, линии, передачу характерных поз, мимики.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Шаблонография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техника предполагает обрисовывание заранее приготовленных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шаблонов, геометрических фигур, 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составить и изобразить отдельный объект или сюжетную картинку.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060457" cy="40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10000" t="-20000" r="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10000" t="-11000" r="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на камнях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Рисунки на камнях - это увлекательный, очень удивительный и красивый процесс. Выполняя несложные правила и предоставив простор фантазии, можно смастерить из камешков веселую божью коровку, лягушку, черепашку, забавных животных, птиц и многое другое.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67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964488" cy="3672408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«Общение с искусством — одна из больших радостей жизни».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365103"/>
            <a:ext cx="5184576" cy="1584177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 А. Сухомлинский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Достижения детей.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В рамках МБДОУ: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Участие в конкурсе творческих работ «Безопасность глазами детей»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(Благодарственное письмо за активное участие)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На муниципальном уровне: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Участие в городской выставке Департамента социально-культурных и дошкольных образовательных учреждений МО ГО «Воркута» «Рождественская ёлочка»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(Благодарственное письмо за участие)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На региональном уровне: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Участие в конкурсе детского рисунка «Республика Коми глазами детей»   (диплом участника)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На международном уровне: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Ежегодное участие в международном конкурсе художественного творчества «Птицы поднебесья» (сертификат участника)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Ежегодное участие в международном конкурсе художественного творчества «7Я» (сертификат участника)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Значение: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 влияние на эстетическое, нравственное, трудовое, умственное развитие.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на формирование личности дошкольника.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думать и анализировать, соизмерять и сравнивать, сочинять и воображать.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память, внимание, мелкую моторику.</a:t>
            </a:r>
          </a:p>
          <a:p>
            <a:pPr fontAlgn="base">
              <a:buNone/>
            </a:pPr>
            <a:endParaRPr lang="ru-RU" sz="2400" dirty="0" smtClean="0"/>
          </a:p>
          <a:p>
            <a:pPr fontAlgn="base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75252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использовать в рисовании  разнообразные материалы,  техники с целью получения выразительного образа; использовать разные способы создания изображения, применяя в рисунке разные материалы.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творческие способности посредством использования нетрадиционных техник рисования.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Вызывать у ребёнка положительные эмоции, радостное удивление, желание  трудиться.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 чувство прекрасного.</a:t>
            </a:r>
          </a:p>
          <a:p>
            <a:pPr lvl="0" algn="just">
              <a:lnSpc>
                <a:spcPct val="150000"/>
              </a:lnSpc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9764535"/>
              </p:ext>
            </p:extLst>
          </p:nvPr>
        </p:nvGraphicFramePr>
        <p:xfrm>
          <a:off x="457200" y="404665"/>
          <a:ext cx="8229600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22207230"/>
              </p:ext>
            </p:extLst>
          </p:nvPr>
        </p:nvGraphicFramePr>
        <p:xfrm>
          <a:off x="323528" y="332656"/>
          <a:ext cx="83632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Формы организации: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052736"/>
            <a:ext cx="4032448" cy="389035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36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данной техники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рисования 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клякса.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Задачей данного вида рисования является понимание детьми симметричности – зеркального оттиска половинки рисуемого объекта.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453</Words>
  <Application>Microsoft Office PowerPoint</Application>
  <PresentationFormat>Экран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Роль  нетрадиционных техник рисования   в  эмоционально-личностном  развитии дошкольников</vt:lpstr>
      <vt:lpstr>«Общение с искусством — одна из больших радостей жизни». </vt:lpstr>
      <vt:lpstr>         Значение:</vt:lpstr>
      <vt:lpstr>Задачи:</vt:lpstr>
      <vt:lpstr>Слайд 5</vt:lpstr>
      <vt:lpstr>Слайд 6</vt:lpstr>
      <vt:lpstr>Формы организации:</vt:lpstr>
      <vt:lpstr>Слайд 8</vt:lpstr>
      <vt:lpstr>Кляксография </vt:lpstr>
      <vt:lpstr>Монотипия </vt:lpstr>
      <vt:lpstr>Фотокопия – рисование свечой</vt:lpstr>
      <vt:lpstr>Ожившие предметы </vt:lpstr>
      <vt:lpstr>Шаблонография </vt:lpstr>
      <vt:lpstr>Слайд 14</vt:lpstr>
      <vt:lpstr>Слайд 15</vt:lpstr>
      <vt:lpstr>Слайд 16</vt:lpstr>
      <vt:lpstr>Слайд 17</vt:lpstr>
      <vt:lpstr>Рисование на камнях</vt:lpstr>
      <vt:lpstr>Слайд 19</vt:lpstr>
      <vt:lpstr>Слайд 20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54</cp:revision>
  <dcterms:created xsi:type="dcterms:W3CDTF">2014-11-14T13:23:33Z</dcterms:created>
  <dcterms:modified xsi:type="dcterms:W3CDTF">2015-10-11T14:02:12Z</dcterms:modified>
</cp:coreProperties>
</file>