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9B02-B793-4AD1-AE39-51925E214B8E}" type="datetimeFigureOut">
              <a:rPr lang="ru-RU" smtClean="0"/>
              <a:pPr/>
              <a:t>24.03.14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7AE3-EE45-4752-8894-FC178CF23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Bezymyanny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9228" y="2359406"/>
            <a:ext cx="33529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ar124608054915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1432">
            <a:off x="6407840" y="909719"/>
            <a:ext cx="1304912" cy="1293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theatre-masks-hi.png"/>
          <p:cNvPicPr>
            <a:picLocks noChangeAspect="1"/>
          </p:cNvPicPr>
          <p:nvPr/>
        </p:nvPicPr>
        <p:blipFill>
          <a:blip r:embed="rId4"/>
          <a:srcRect l="1744" r="19794"/>
          <a:stretch>
            <a:fillRect/>
          </a:stretch>
        </p:blipFill>
        <p:spPr>
          <a:xfrm rot="21073305">
            <a:off x="1500166" y="428604"/>
            <a:ext cx="2500330" cy="1731411"/>
          </a:xfrm>
          <a:prstGeom prst="rect">
            <a:avLst/>
          </a:prstGeom>
        </p:spPr>
      </p:pic>
      <p:pic>
        <p:nvPicPr>
          <p:cNvPr id="10" name="Рисунок 9" descr="Masks-600-x-4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500570"/>
            <a:ext cx="2453134" cy="1733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a7c6c40d71043d1f685c699967cd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4" y="1142984"/>
            <a:ext cx="6786578" cy="508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31260" y="71414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Артисты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0981_201211261213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5" y="1143000"/>
            <a:ext cx="7143779" cy="5357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3865" y="76778"/>
            <a:ext cx="307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Режиссер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2-Vidy-i-tipy-teat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342902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2976" y="-24"/>
            <a:ext cx="32127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Кукольный театр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04.09 Театр Репка пальчик_enl.jpg"/>
          <p:cNvPicPr>
            <a:picLocks noChangeAspect="1"/>
          </p:cNvPicPr>
          <p:nvPr/>
        </p:nvPicPr>
        <p:blipFill>
          <a:blip r:embed="rId3" cstate="print"/>
          <a:srcRect l="8649" r="6995"/>
          <a:stretch>
            <a:fillRect/>
          </a:stretch>
        </p:blipFill>
        <p:spPr>
          <a:xfrm>
            <a:off x="5000628" y="714357"/>
            <a:ext cx="3214710" cy="2541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55056" y="-24"/>
            <a:ext cx="3674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Пальчиковый театр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1053.jpg"/>
          <p:cNvPicPr>
            <a:picLocks noChangeAspect="1"/>
          </p:cNvPicPr>
          <p:nvPr/>
        </p:nvPicPr>
        <p:blipFill>
          <a:blip r:embed="rId4"/>
          <a:srcRect l="15214"/>
          <a:stretch>
            <a:fillRect/>
          </a:stretch>
        </p:blipFill>
        <p:spPr>
          <a:xfrm>
            <a:off x="1000100" y="3929066"/>
            <a:ext cx="3470612" cy="2724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728" y="3272853"/>
            <a:ext cx="2692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театр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tenevoi-teatr1.jpg"/>
          <p:cNvPicPr>
            <a:picLocks noChangeAspect="1"/>
          </p:cNvPicPr>
          <p:nvPr/>
        </p:nvPicPr>
        <p:blipFill>
          <a:blip r:embed="rId5"/>
          <a:srcRect l="5827" t="6725" r="12323" b="6725"/>
          <a:stretch>
            <a:fillRect/>
          </a:stretch>
        </p:blipFill>
        <p:spPr>
          <a:xfrm>
            <a:off x="4786314" y="3857628"/>
            <a:ext cx="351046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173246" y="3272853"/>
            <a:ext cx="2684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Теневой театр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357430"/>
            <a:ext cx="5065277" cy="405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0826" y="1142984"/>
            <a:ext cx="6681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olotuh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0174"/>
            <a:ext cx="3257046" cy="4643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2434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79" y="1571612"/>
            <a:ext cx="3760473" cy="2667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teat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786322"/>
            <a:ext cx="3672383" cy="160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1555" y="285728"/>
            <a:ext cx="4384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Афиша, билет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74_jpg_13346075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4"/>
            <a:ext cx="728667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7-Na-spektakl-sleduet-prijti-za-15-20-minut-chtoby-sdat-verkhnju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32451"/>
            <a:ext cx="7335323" cy="478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Гардероб в театре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rcRect l="3906" r="7812"/>
          <a:stretch>
            <a:fillRect/>
          </a:stretch>
        </p:blipFill>
        <p:spPr>
          <a:xfrm>
            <a:off x="1142976" y="1000108"/>
            <a:ext cx="7160006" cy="54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-24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Фойе театра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46.jpg"/>
          <p:cNvPicPr>
            <a:picLocks noChangeAspect="1"/>
          </p:cNvPicPr>
          <p:nvPr/>
        </p:nvPicPr>
        <p:blipFill>
          <a:blip r:embed="rId2"/>
          <a:srcRect t="13182"/>
          <a:stretch>
            <a:fillRect/>
          </a:stretch>
        </p:blipFill>
        <p:spPr>
          <a:xfrm>
            <a:off x="1000100" y="1500174"/>
            <a:ext cx="745705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214290"/>
            <a:ext cx="5154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Зрительный зал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背景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7" y="1446595"/>
            <a:ext cx="6834235" cy="512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219654"/>
            <a:ext cx="5135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Сцена и занавес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24" y="1000128"/>
            <a:ext cx="7334275" cy="550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-24"/>
            <a:ext cx="609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Оркестр и дирижер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x6001353238027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7819"/>
            <a:ext cx="6929485" cy="5210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02698" y="71414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Артисты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2014-03-23T19:04:08Z</dcterms:created>
  <dcterms:modified xsi:type="dcterms:W3CDTF">2014-03-23T20:51:34Z</dcterms:modified>
</cp:coreProperties>
</file>