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6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2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4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7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0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1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2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8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DE9DD"/>
            </a:gs>
            <a:gs pos="0">
              <a:srgbClr val="FBEAC7"/>
            </a:gs>
            <a:gs pos="11000">
              <a:srgbClr val="FEE7F2"/>
            </a:gs>
            <a:gs pos="34000">
              <a:srgbClr val="FAC77D"/>
            </a:gs>
            <a:gs pos="0">
              <a:schemeClr val="accent6">
                <a:lumMod val="20000"/>
                <a:lumOff val="80000"/>
              </a:schemeClr>
            </a:gs>
            <a:gs pos="61000">
              <a:srgbClr val="FBD49C"/>
            </a:gs>
            <a:gs pos="87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5651-0DD9-446C-B7C3-5EB2BB11008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C029-6D1E-40BA-994B-B1F471F8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5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A%D0%B8%D0%BF%D0%B5%D1%82%D1%8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C3%E5%F0%E1_%D0%EE%F1%F1%E8%E8#cite_note-fkz-2" TargetMode="External"/><Relationship Id="rId4" Type="http://schemas.openxmlformats.org/officeDocument/2006/relationships/hyperlink" Target="https://ru.wikipedia.org/wiki/%D0%94%D0%B5%D1%80%D0%B6%D0%B0%D0%B2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69269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Моя  </a:t>
            </a:r>
            <a:r>
              <a:rPr lang="ru-RU" sz="5400" b="1" i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маленькая  </a:t>
            </a:r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Родина</a:t>
            </a:r>
            <a:endParaRPr lang="ru-RU" sz="5400" i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http://im1-tub-ru.yandex.net/i?id=74ead1e19ee94e3adb5404e712a372f8-94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42062"/>
            <a:ext cx="288032" cy="1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449" y="2797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Свято-Троицкий </a:t>
            </a:r>
            <a:r>
              <a:rPr lang="ru-RU" dirty="0" err="1"/>
              <a:t>Белопесоцкий</a:t>
            </a:r>
            <a:r>
              <a:rPr lang="ru-RU" dirty="0"/>
              <a:t> монастырь.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1" y="1620658"/>
            <a:ext cx="721860" cy="4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5" y="4399232"/>
            <a:ext cx="820954" cy="5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449" y="28041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Знаменская </a:t>
            </a:r>
            <a:r>
              <a:rPr lang="ru-RU" dirty="0"/>
              <a:t>Церковь иконы Божией Матери в Старой Кашире.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00" y="3127275"/>
            <a:ext cx="441226" cy="44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543" y="7312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Церковь </a:t>
            </a:r>
            <a:r>
              <a:rPr lang="ru-RU" dirty="0"/>
              <a:t>Святой Троицы в Лужниках.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30" y="6143711"/>
            <a:ext cx="572642" cy="49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2543" y="38681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Церковь </a:t>
            </a:r>
            <a:r>
              <a:rPr lang="ru-RU" dirty="0"/>
              <a:t>Успения Божией Матери в посёлке городского типа Малино.</a:t>
            </a:r>
          </a:p>
        </p:txBody>
      </p:sp>
    </p:spTree>
    <p:extLst>
      <p:ext uri="{BB962C8B-B14F-4D97-AF65-F5344CB8AC3E}">
        <p14:creationId xmlns:p14="http://schemas.microsoft.com/office/powerpoint/2010/main" val="35229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449" y="2797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Свято-Троицкий </a:t>
            </a:r>
            <a:r>
              <a:rPr lang="ru-RU" dirty="0" err="1"/>
              <a:t>Белопесоцкий</a:t>
            </a:r>
            <a:r>
              <a:rPr lang="ru-RU" dirty="0"/>
              <a:t> монастырь.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04864"/>
            <a:ext cx="629192" cy="41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21" y="3508176"/>
            <a:ext cx="473869" cy="60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91" y="1268760"/>
            <a:ext cx="5765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05264"/>
            <a:ext cx="521814" cy="63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587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Образ </a:t>
            </a:r>
            <a:r>
              <a:rPr lang="ru-RU" dirty="0"/>
              <a:t>Божьей Матери «</a:t>
            </a:r>
            <a:r>
              <a:rPr lang="ru-RU" dirty="0" err="1"/>
              <a:t>Всецарица</a:t>
            </a:r>
            <a:r>
              <a:rPr lang="ru-RU" dirty="0"/>
              <a:t>» или «</a:t>
            </a:r>
            <a:r>
              <a:rPr lang="ru-RU" dirty="0" err="1"/>
              <a:t>Пантанасса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2290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78229"/>
            <a:ext cx="315292" cy="43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6972" y="76470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Богородица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9291" y="2276872"/>
            <a:ext cx="2526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мать Иисуса Христа</a:t>
            </a:r>
          </a:p>
        </p:txBody>
      </p:sp>
    </p:spTree>
    <p:extLst>
      <p:ext uri="{BB962C8B-B14F-4D97-AF65-F5344CB8AC3E}">
        <p14:creationId xmlns:p14="http://schemas.microsoft.com/office/powerpoint/2010/main" val="16986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43" y="6021156"/>
            <a:ext cx="763799" cy="4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33056"/>
            <a:ext cx="736556" cy="55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44" y="1433934"/>
            <a:ext cx="118960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43" y="2751323"/>
            <a:ext cx="555820" cy="3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796044" cy="7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beelinez.ru/sites/default/files/132590601_7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49" y="5733256"/>
            <a:ext cx="1417710" cy="9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7" y="1700808"/>
            <a:ext cx="12166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241856"/>
            <a:ext cx="829097" cy="6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8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93874"/>
            <a:ext cx="1468223" cy="6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04123"/>
            <a:ext cx="886761" cy="61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02" y="4869160"/>
            <a:ext cx="1108469" cy="7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19166"/>
            <a:ext cx="456456" cy="67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950532" cy="51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2" y="5445223"/>
            <a:ext cx="1433103" cy="95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272" y="1484783"/>
            <a:ext cx="543237" cy="3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1125291" cy="8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16483"/>
            <a:ext cx="1022251" cy="50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1967"/>
            <a:ext cx="1676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0179" y="5229200"/>
            <a:ext cx="1071625" cy="71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1369547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18" y="476672"/>
            <a:ext cx="905601" cy="60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083425"/>
            <a:ext cx="720080" cy="47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1-tub-ru.yandex.net/i?id=14ec8cf8f107a56b3f21a73dd8639655-52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6" y="5692914"/>
            <a:ext cx="411166" cy="2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17281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84" y="6031500"/>
            <a:ext cx="908758" cy="62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679944" cy="45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82" y="977906"/>
            <a:ext cx="1349649" cy="101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0648"/>
            <a:ext cx="691555" cy="92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899688" cy="44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144554"/>
            <a:ext cx="792088" cy="40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91" y="5589240"/>
            <a:ext cx="1409497" cy="10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26" y="260649"/>
            <a:ext cx="86520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9" y="5589240"/>
            <a:ext cx="1121093" cy="8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5212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32" y="2060847"/>
            <a:ext cx="634903" cy="5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3126"/>
            <a:ext cx="1325173" cy="7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805264"/>
            <a:ext cx="662612" cy="44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4" y="404664"/>
            <a:ext cx="102743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5535" y="877205"/>
            <a:ext cx="1097233" cy="77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8014"/>
            <a:ext cx="1440160" cy="84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803920" cy="12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480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42" y="548681"/>
            <a:ext cx="97308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50" y="3501008"/>
            <a:ext cx="121859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89" y="4581128"/>
            <a:ext cx="760631" cy="5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2207"/>
            <a:ext cx="1571328" cy="11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53244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Представляет собой прямоугольное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полотнище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из трёх равновеликих горизонтальных полос: верхней —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белого,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синего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нижней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 красного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цвета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62177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Значение цветов флага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57784"/>
            <a:ext cx="424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цвет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символизирует благородство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откровенность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Синий цвет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 верность, честность,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безупречность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целомудрие;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Красный цвет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 мужество, смелость,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великодушие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любовь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157192"/>
            <a:ext cx="288032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41979"/>
            <a:ext cx="288032" cy="2160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129300"/>
            <a:ext cx="288032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074" name="Picture 2" descr="http://im3-tub-ru.yandex.net/i?id=e68bebf49ef9e85fbfbce257210ce461-38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513939" cy="3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f/f2/Coat_of_Arms_of_the_Russian_Federation.svg/320px-Coat_of_Arms_of_the_Russian_Federation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89206"/>
            <a:ext cx="576064" cy="47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192625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Герб России — один из главных государственных символов России, наряду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сфлагом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 гимном.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Золотой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двуглавый орёл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скипетром 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державой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лапах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Государственный герб Российской Федерации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Орёл увенчан двумя малыми коронами и — над ними — одной большой короной, соединёнными лентой. В правой лапе орла —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 tooltip="Скипетр"/>
              </a:rPr>
              <a:t>скипетр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левой —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 tooltip="Держава"/>
              </a:rPr>
              <a:t>держава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груди орла, в красном щите, — серебряный всадник в синем плаще на серебряном коне, поражающий серебряным копьём чёрного опрокинутого навзничь и попранного конём дракона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  <a:hlinkClick r:id="rId5"/>
              </a:rPr>
              <a:t>[2]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568" y="384348"/>
            <a:ext cx="86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России — один из главных государственных символов России, наряду с флагом и гимном.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41" y="2227429"/>
            <a:ext cx="517622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Государственный гимн страны — это торжественная песня, в которой каждый народ прославляет свою Родину. В государственном гимне России поется о том, как велика, могуча и прекрасна наша страна.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Гимн исполняют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особо торжественных случаях. Например, когда российские спортсмены побеждают в больших международных соревнованиях и получают золотые медали. Каждый день ровно в шесть часов утра гимн можно услышать по главному российскому радио. С его исполнения начинается новый день страны.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Государственный гимн принято слушать стоя. При его исполнении мужчины и мальчики должны снять головные уборы.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Музыку гимна России написал композитор Александр Васильевич Александров. Автор слов гимна — знаменитый поэт и писатель Сергей Владимирович Михалков. </a:t>
            </a:r>
          </a:p>
        </p:txBody>
      </p:sp>
      <p:pic>
        <p:nvPicPr>
          <p:cNvPr id="4104" name="Picture 8" descr="http://im0-tub-ru.yandex.net/i?id=b9ddf30b5f190dd7a84bd355baf29a07-57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6" y="1929381"/>
            <a:ext cx="396044" cy="29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3-tub-ru.yandex.net/i?id=adab6d5bbf2386afb04d0c8ac26dc600-139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2349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3-tub-ru.yandex.net/i?id=7fa07f5925304368ed63ba1131b14750-101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6" y="5314248"/>
            <a:ext cx="390576" cy="2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Государственный гимн Российской Федерации стихи: С. Михалков музыка: А.Александров Россия - священная наша держава, Россия - лю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27361">
            <a:off x="280622" y="851880"/>
            <a:ext cx="5126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Ступино</a:t>
            </a:r>
            <a:r>
              <a:rPr lang="ru-RU" dirty="0"/>
              <a:t> </a:t>
            </a:r>
          </a:p>
        </p:txBody>
      </p:sp>
      <p:sp>
        <p:nvSpPr>
          <p:cNvPr id="3" name="AutoShape 2" descr="data:image/jpeg;base64,/9j/4AAQSkZJRgABAQAAAQABAAD/2wCEAAkGBxQSEhQUEhQVFhQUFhYUFBcWFxUXFBYUFhQYGBQVGBcYHCggGBwlHBcYITEhJSksLi4uFx8zODcsNygtLisBCgoKDg0OGhAQGiwkHCQsLCwsLCwsLCwsLCwsLCwsLCwsLCwsLCwsLCwsLCwsLCwsLCwsLCwsLCwsLCwsLCwsLP/AABEIALoBDwMBIgACEQEDEQH/xAAcAAABBQEBAQAAAAAAAAAAAAACAQMEBQYHAAj/xABEEAACAQIEBAMEBwUGBQUBAAABAhEAAwQSITEFBkFREyJhMnGBkQcUI0KhscFSYnLR8DOCkqKy4SRDU8LxFRZjc9M0/8QAGQEAAwEBAQAAAAAAAAAAAAAAAAECAwQF/8QALREAAgIBBAEDAgQHAAAAAAAAAAECERIDITFRE0FxkQRhQoHh8BQiMjNSobH/2gAMAwEAAhEDEQA/AN/lijFKBSgV1HMEtGKECjFIpCilpQKLLSGCKWlC06lulY6GaWKki0KLwqWQYkWlp/wqXw6dhRGIrwFSClAVosVDdeo8tJFMAK9RRSRQAlJREUkUAJNepYr0UCBNCaNzG9APl+dMATQmnSKbIpiGzSGnCKEimTQ0aE04RQkVRLGjQmnCKEimIaNDTpFDlpk0TRSivRRAVidAoFEK8KILSGKKMGhAowKQxVFSLYpu2KfC1LKQS0YFIDRA1JR7LSMtEDQsaQA5abZacJoDVIljZWhK04RSGmIZily0ZFeimIaK0kUty8oMSJAkjsDoCe0kGO8GJg1T8V5gtWVYlgI+Z+FFrgKLVmA3rM8c50s2GFq2DfvsQiWrZGrsYUFtl199c45p5/u3cyWmyp1I3PqTWs+i/k5rQ+uYlT4zg+Ejb20bd2B2dh03APckB3Q6NzhbT73CCxVdF9lW82cLOpGoEnUx02EginRbnaifDsBqKLJojEUhSp+DwuYydh+NWF1RB2pOdDUDOlaBhT7rTZWtEyKGopCKcIpCKZIwVoSKeIoStOxNDJFJFOEUgFVZNEkCiFeiiArE3EFGK8BRAUgFFLXoogKBnlNOh6ACiApAHnpQ9BSgUh2OBq9moYpRQB6a9S0hoAQCvUhYAEkwBqSdgPU1jOcue/qiBrNsXPOFYsSoAIOoA13ga96TklyOMW+DaMQNTtVRxPiLgHwsuhGYtp5Z82X1iT8Kx9/j966i3QWjRo2TJmBOm3szVtxXjFu0hZyNQcuoO40HodTp6a1g9Rz2ibeNQ3ZWcW4u2YlYDQATHocuZomBr8653x7Fi5Cm4zvMBVnzMxOg00EkDqTpA3g+JcYvYh1tWkY+K2W2qglmb0jc11v6Ovo/TBhb9/z4plMzlK2ieiGPajQtPUxpu4Qw3fJL39jP/Rx9GeRlxONUG4Ia3Z+7bI2Z+7joOm5lvZ64LY2gUqiiqrsQKoBsAKUivE01cvAUAOKANBTeJYZTTH1imLt4mqSJbI7x0pkinWFCRWyM2MkUBFPFaAimSNxQkU6RQkVQhlqECnCK8BTsmh+iApAKcUVibChaNUo7a1JS3UuRSiRMlGENThZoxaFLIeJAFuj8OpvhV7w6MgxKxlNOKtTjZFA1sUZBiRor0U4wqj5k5pw2CH2zy8SLaQbhHeJgD1JFUtyWXUVj+avpBwmDlQ3jXh9xCIB/efYfCT6VRWuZBjsPiMRjLr4XBofDRbRym40GRnIJut0yqAJ32Ncz4vx8Yl1tWbYs4ZG8lpfaY7eJefe459SQNh1JB0b3gHMuI4g9y7eMW1OS3aUEWwdyx6s2wknvETVb9IGLRLDWj7TxGoMZWDAkbjamcPxBMAjdXeGg6BfIoEekgmP3iffk+JYe9dAxN8Hw7rNkJIzXCu8LMhZ0mIMGuaMM55y/I1Umo4ou+D8aPgKh8lsKRdY7uNR4adgRu3bQdw3exV7ieJS1bAzOSqAkKugLEn0CqxjfQ77VSLh3ulLagl2YKltRJJ7R0/qYrtX0a8iHBZr1+DfYZVA1W0h3E9XOknpECdztSjwT7l1ybyVYwC5lHiXyIe8w113VB9xfTcxqTWuTaoyoacE1IWOhqB7tCBQlaEgAuXKYY08y0qoKq6JoYFonpTlvCE7094gpGvUWwpAvhRUa9YA2p/xKadpppsTSIrLQEVIK0ht1pZNEYihK1KKCgZaMhURSK9lp4iky1Vk0GBRAV6lAqDQNak2rlRxRrU0Fk9HpwGoKtTq3DU4lWS69TC3qhcZ49YwtvxL7hF6dWY9lUasaVMdlpWL5u+kHD4OUSL14aZVPkU/vv/2iT7qwXNv0lXsTmSxNmydDB+1cerD2R6L8zXO8Tfq1HsV2aHivPmNuXTe8dkaGVQgUKituEUzB09r2vWs9ZxKsTdxTOySYUN9pebqMx1A7t+tQr2CvG214W28JYBfZdTACk+1/dmPSqwKzkDUnYD9BVpphiWXHOP3cYy5oW3bGWzaQZbdpOyqPxJ1PugC44Fw/wSrMhuYhj9lZUZmnuyjqNTHSJPpEw+HtYeMy5rvQTIze4du9SeE8WbDX/F8QrcZWTMsHIGG40MnQR69RvSlwPYv7XB3S6Di08fFP/ZYRWzRsc+IZdFUT7AMmRMUxzHxNLTMLrLicYV8MlYGHwy9FtgDKXXYACFBaZOzXHeY0RWTBSrXBFy+STfuL1hjrbU66CCZJMTBY5F5SONvqk+UQ11hsidp/aOwHx2BNZLuRf2Rrfo7w5ZX+rWsrsAr3if8AiHkS62o8mGTWM2pOm50XsmFXKqgyYUCSZJgRJPU+tQ+EcKtYa2Ldlcqj5k9yep/oRU4UUQ2PA0QamhSiigsdmhJpBS0hjbGgJp/LQ+HTsQzSEVI8OkyUWFEUikNSiooSKdhRGIpDUgigMU7FRHNARTzsBQk1SZI1lpKNjQU0JhRRAUlEKQ6CAo1WhWiFAFLwnmzDYi+bFpnNwIbmtt1GQMqzLATqwjvV6zgAkkAASSSAABuSTsKqbXBAt17quVd9Cy27IfJMhM5QsQPU/pVZzdytexVsLbxLDKZ8O6qNZc9MwCaEdyGHoN6VjoqeaPpMt2wUwYF19vFP9iP4f+ofkPU1y/F42/i7pLG5fvNHsgu3uCqNAJ2Aj0rpnBeQAt7/AIq4rlbeYC0i2kAZiCrELJAyyGGUyzVO4pxzhOFkHw7jD7loeKdOhYnID6FhRb9EPZcnK+Ict4izbc3UZbkL4dsAuWLMoAJSQntTqehEVpODcu2Ft22a3N2FNxnOZVbcgL7MDoYmqjmT6Q0c/wDDYdLKroNAxMSQ2UAKra/vbCg5LxN2+9y7dZm8oUZvYtqTJhR5QTHQVhrLUa5N9KcI70SedsYbqCym5cATtlAG9VvKXLrYg5bQKwftbrD2T1UDq3p03O+uqw/CvHu5FUi0JNx9JaRtPQz2mAeldB4Rw5UXKqhRqdNNSZJ95JJ+NPTWEaJm1KTZg+ZuXrFlbNpLanysWLAMzS27E7mQ3+wAFZDF8u2jsuU/ukgfLaug853ZxLAfcVF/DN/3VnCs1tHgxb3Mxb5bXMvnYLmGcgAsE+8VBgFu06V9C8Dwtq3YtLYXLayLkHXLlkZu511PcmuRLbrrvLxnDWP/AK0HyUCkxosIr1HSRSAQUVeivRQB6aSaWhkTHXegAppc9Nq4Mx0MHfevKwJI7b++igD8SkL0lCaKFYpemrd8MJUgg6gisD9InNj2mbDWQQ4ALsRoqkTmHoO/Qj55XhXO17DWvMwdmJMEltB5VCjUIunTSR8y0gs6PzZzXbwSjMQzk+zOw6k9RWS4jz1GJ0ujwgRGTzEwAWy7hxBaf4ZjQZuc8f4s+Ium45BLRtJHshZg7flPpTeADWbWckSWAtw3Y6jKDMZe4G4jaQ0xOzoPEvpNBsHLb+1DDKzewRLZXjeYUaT1rU8j8XuYmyWuESpVNI3CKSd53Ma9Qa4diG0nywRIA9d9J8oBH+Ud61nJ/OdvCli4cyirlBGUvpmcqRoYHQ7kzqxNNAdpVaMtFQeFcRGIsWrqggXEV4O+o2pjieGvPcs+HeNpAzi4oVDnBQlTLKSCCvpOY+lAy1pRQeIO8e/T86NNRSHQYohQihN9QwWdT8vdPegKHxUPjAv+E31U2xd+74oYoe48pEHsTI9Kfe6BTiE9aLCjnVvCYx3e1jvq929dUNbS4yBDbDeZVVRBKgOdFbptM1n3+inGsT58MBP7d3/8q6zkH1kkgT4Kx6faP/Op9FsD5k5v5Zt4TF/V1Z2FtV8R3yrmuMgY5QB5U1AEydTvpUjC8Ua3bNu2QATKgA6nsANenqa7Dz19H9viJW4r+FeAClsuZXUHQMsjUawwPoZgRX8C+jWzggjFvGvG5LuRlUIFYhUSTGoWSSSfQaUZDoseVuGNbw9tX/tCA1z+NtWHw2/u1qLFqBSYezAo8XdyW3f9lWb5AmsxtnLuMXc96628uxHunT8IqFk9KklaQiuijGxlVrqPKpnC2f4SPk7D9K5mqVtOF8aTC4O2XYbsACRp9o3cjTX86iSKizXRS1h+XPpEs33a3d8kSQzEAe1GU7QdRp6Gszzjz1cGNUYePsAyjUzcL5SNDED2Y7wdSDUFHTrvGbK3TaZ1DBQxE6wTA06zVM3POG8dbWbQtlzaZc0wNZ2327iuLYjFsC7MykkxIMhoESD1BIqpxOIIbfboe+saf1+NQpNvYD6gxGMRFLOwUDckwO9Yl+dk+tBYBXOQGlV+zWQXljoddtNBPWuTDjF17fhs+jZdSRoVJ3JMhfMe2sHvUK3xO4WBR2LCchJEroAsDYAKoEDQe6qVsR2zm7mkWbSXLbKCzGdQHKoZgKfeATuNdKe5c54sYg2rYENcGmogNkZ3mY2yxIkSa4Tjcc92MxLAZgoXUnPuAw8xDNPl/eMb1puE463atYaAq3bT3S9zKCB9nkUAwSSPKQ3Uj3Ci6Gd8F0ESCCNdRqNN9qz3GOb8PYcI5JlCxy9PZjXQahp0PauY3OesSTlW4ApJCKFBC+YrmPX73qNNqoMVdNy4X3EQZMkgZQGM7f8AgUnqUSXOBxypdN645ZhKhGPinwzMDNBUsJ3mDNVHG79jys3iZGUi0qrbIXJ5crk3O5nbZuldH5ewthMLh38JBce3bYv4aOzNqXHm0WQjayIqTzDfzLmUCR4iplB7Wzb0HfMDArLKT54OjGHC5OFXsWg9gsDM6hdog9f6k0NrFAyBmMzIERt3nQf710EcTKuXcXAts5HVchtlrkkRBMwGBn09aqOcMQz2AWAL28RkBCkShsM2bWdypMA9q6cZKrRk3G6RnLi5yp2BMTE9pP5mNN6YsXipMabj1pC8AEHXQ+nQj36/l1ocNiGRxdGWQZAIVhmIP3Toe/bae1UkSfSXLWJe5h7bXAA5WTAy6HVTl6GCJHealcSxKW0L3HCKpEsTAE6D865hyHzQUW/iMXdZs2VbaZWkhRPiAgZQuoWdAMusaV0HmSx42FddIbIRIn76nr/KhiSLoqRJn4GIHujX5zQ4NRkGgkfH8ajYvi1m2xtvcAfKDBnQNIBJ2AlTv2oeEXM4umSV8XywT7ItW9jO0zptUFlmE9/zNVHMOPSxbNx80KC+YLmiPcvUwNdNas1umDpqCRr19a5R9K/HrwIW1dt+C4KOiMjOLgMnN1Gwgj94HcChAW1jnzxMVaRFFy3rcdgDmtwCJI1EAPqQe2og10DBYvxFV1gqwDKTmEqRoYIkTvXyph8aysrKYZTIPY11b6JuY7jO1p2vPbS2AihM6oqzl9hCdFEdJkaHoNUCOprP1nb/AJI6/wDyGrCT2P4fzqsW7/xfvw/5Xf8AerNTSGKD6H8P501d1Pu/OnWMfh+dM3bmXWkAaiqrmu9lwtz97KvzYT+E1NGM1iPnFUHP9+LVtP2nLf4Vj/uqorclvYxZNBn1oSaBjXRRhZLWovMrq1iyuY5mZlIUrLRdt5RlbUj7Q+z1InTZUeaquab2WwkKpLPcGaDnWFtnytPlnrWeoti4My985Ljhwc63GnpqrazBkU3d4pcYIp1KsGDbvKqqLJ3hQoAHSKj3zJJPUzrM+/30/huGXn81q1cKyRnjKrQdQrNAPbTasiwsTi5HfoOumukmoNwiZ3np7wD+pqxfg9+QGs3Ady0eXcDVx5Y17zQHgt5jGTKYAkkD2fL+k0o0goThOIy3VPTzTuPumBIBgzBGh19JqJJDwQFJOUqw/a6QYjfetBw7gt1NMhNx5yBRJCzGYRMbkzuIocJy02YEq7tvJyQDljUMddevTTtpPlW46IOEtDNOuZQVeQcpZWhSsDzezqOymjxKBk8sxKaCdJWW17/Pari7wy6sjKxmTupEzOgzeXQD3/CRM4fwe2MPdv3gQJNuyoI87gEOxMaqoMadiKjJt2KmZ+0ioS43jLtrr7Rn8oqPcxB66ST7oHSlu4W6TAXeSJZZGk9+wok4JiHXOLZNsEeZmQKTGoEkZo65ZjrVqPYUzrXLGE8fh+D8xU5Tlh8hLK90N5gDHlnvoWqTxjBnwFUEgN4oUkszAEKDr5TEgxtoRWd5L4+62bOAOGDH7TztdUJ7bXQICNqP0qRz7zDi7PhKtmyRBb2rjfu5YAX0M1LlxFs2jC/5kiixPCcPnJcBWBIAe4EZ48oKqRrMCD3OmtV3MmCycOJy5R4qOqwwZQ0gqc2oEuSAdQDrrNRr3NWLbU2bWnY3l6z0eq3jvN1+8jWLlu0oOUnKHnQhhuxFdLm5JK+DNwp3RnSYGsj3iNe1etXACZA2O/eN6W7elTpse2pJ2P4UwUJ1j+hvTQGu4VxdbN1PAzMilBbV4MXMy53VT5c5GZcwAmR00ro9jn9b942FtgozEK8kQFUt7JGuq7+vxPErTaL8a0HLlwreRj+9/pI/WpZNC8a5kxFx7rO+Y3VCMY2QNmCL+ysxoN41rZcifSClj7DFscnkyXSHZgzDUPvK+vSB025jxE6n40xjGOdvQx8hH6VSVjPpHgnNdjFOyWCz5mMHLlEC2jH2o6kj3jtFcM54w5t4q6ptm2QdUhQBIny5PLlO4jvrqDUPgfF7mDv2rw+4xkGSpDLlcaH9lvyqw+kHidrEYy9ds+ZWYQ2vmhFEiekhugpY0wsymerHhfF7llgbbukGfISp94PeOtVRolaqaA7Nw36RmS1butbN18r4dTOWcjW2NxySSSQwOm/pTuF+l27rnw6GG1KlgMp0Agk6g9Z1jYdObAMMJaaCALl4ydNCLIWJ3n0pu7a8NEbxEYuuYqrEtbE7XNIDGJygkgbwahpCTO88jc2XuIm6zW1t2rcL5SWLXG1jMewHb74rS407R743qm5D4N9UwVm0RFwjxLv/ANj6sD3yiE/uCtGKyssgWLRkTI+A/Ssn9IOIm+ifsW5+LMZ/ALW9muV83YnNirx/ZbIP7ihT+INa6e7M58FXnobj603npi7c1rooxsk2zTfFrDPanLKoxkyuhddBB1MhDsOmsChS5ApnHXzkgTqJjuQRB/E/M96x+o/tsqHJVYHhtu9jbKXCRbLfbSfuopYjYRmygd9TtV1xXiR1dANDlRNkUahVgdBoABUnl7lL6yhvveC3FcZVRgxUHOBnHSchIG+p7iqzieEa0xS8pE7EbGNMyn4e+uaLbjtyb06Dt8WD2yl0ZZJXy5iDr5WWJIM9D261ADubIuaFsqnKZ3KZo/T5VbYdmuGLShYHQHKDliTJJJ+NVXLuCN26tl2MbMRBMohEmdtV/GnvX3GnsXXAOJBrYKkZmTJJ9oAxmHzAFK+IJS+6EFrIuBZ2LImbWNxOnwqnOAH1rwMPmy58paSSSIFxz0GoJ0gdq0F/hZwxayud1ugEsV1GZcjRlEbLPxppIq2QbGNLC0zERcVSYB+9bzQNdqax1ximXNKpmCjoAZbT11/Ko/FMIbBS2A+S0xQMwIlVVlBLQBqI1prG8NvIqt58rqW0VjlidyBoSCPlVbC3ImMt5mzZj5RPoZ8v61LXiPh4UlSTlDEAyQCW107dT8arbmAvOM2S55Mrey06kAgiJiGJ/u07YwF4Bj4btb6wDKtqD5TqQR+tNUJkrgGPvwLjDLBD2rgEBt+mvUfEVquYeMW8SLbK0wXUghtCChykkaamPhVHZe9dREysFXLbUZcoUQANI7RXr2DNsXFAJIc3NCBBuKGMfEGs9WKdM20JVaBuWhqYEebt311NY3mIKb0jSVGwjSSAYPXetMcISf7OJ03ERGbedYrPczLldIWJtiAe4ZpPr/5o0lTK1XaKlEG07+nalunTfQUyLhmfnRqpYgA7jqe1dDOYdRtPeflVhg3MyN6sbluwEt2ishBLNJzSS0r82mO9RlsBIAII/GfWs7sSdkXG4RnuASsu0auu5PvnrUHiNhluXA0SHYHUESCf5V0DF5YkcU0GpAS+w0jSFb8OtZHEWwxaHVRmYjYmCTGsjXpW1dCyKl0JCyZzDN7vMV+fl/Kp+KtJ4eURnUli2bdcsquWPL1950qytcHLQSwIjyxp5TqPz/GtvwTA8LDtauYYZsoZbr3rhN3wyA7hZAtw50jce4ipbfQzn2E5Jx9xQ9vDXGVlDKQNGBgiJ9DNSOG8lX3uhLwNqZjVXbNIAlVaYMn5V1pOM8PwYV7SMzLmVfDuM7eYnNmLXdzJMsZ06xWa4tc4YmVsJhUz58zm418ZdZlAtyAZ27VnOe1XTGmlyRG5DzC3Za63kz3ZCge0VWNQdBkqbyl9Hs37T3LmdFYXGGSAQhBCzmO7QD6TS3OY2JS6oteZWWMj9GB0131OsxtU7hnOTWRo1jYTIvEwPjp/4rjvXzSlJVsbLxNbcnVVFOCuc2/pBcn/AJH+Jl/1EU+nPd0nS3hz6+PaUf5nroyRFX6nQCY1Ow1PurieMxOd2c/eYsfexn9a0XGee8T4bJbw9hi4KmMVZ8oZT5gc0TqNKwhbFMT9nZSP2r9lvT7jmttOcVyzLUi+CwzVHc61Ba3izMXMKIMb3SZ+Cmm3sYvrdsj+FXP+pBWvn0+zLBlmDVtwbhiYgurk+VJER+0O/wAKySWMWdM8e4JrppHbWnsJaxloyuIZSQR7CbTrv7u38q5/qNWE4OKluaacalbOnYbDjBYW7ctAs7taPnMiACdpEe23XtUTD4361/ahFA3kLEEEyczHsO29ROC3b31G6t64LrrcQgwJCEKACABpmBiqDiWNVIFzJIB8siTJEeWZ1g9tq4oRk4Y3+aO6oc0brA8LS0sIyZRt7MbejfGiBtBj9pZGg6295Mj2/QfOueLxiyozFlUZo013zQPLPY/Kojccw+nnYysewdG7aiddalaGp/mwcoLo6l41sHW9Zn+K2D/q7kUF3iSrvcB39nIdB13j+hXLbvHbOcEXCQdhkOwiTG/Q/KpH/rqgaE7NHkcHU6b71S+nkuZsTnD7G24nxGzcWLniFBBZR4MMc6lZ1zHaNIHmPpEjCcStMolin8TWgPXYmueHmIEGEcjyzIk79DSLx2f+TcAncKSd5j8qp6Nqsn8k5Rv0+Do4x+HJjx113ErqNj92aC1iLIAm+qmBIBTcb/cPWueDip/6VzUCIVVBjcHzE9e3wry8RuMBkw9yNQZgROxBjX8Kz/h9v638jepHpfBv0x2GaftwQDBGgn4eGJrL8yYmyjORcZluMDA8QxCgGDpA9Ko7F+8sk2bhmIkodtCYLCNKC9evNobJB1WGdNJ26ztWunpqH4m/dh5F1/oavcStZpBfftc7RrrPWtdylw+ziLWdkRhOVS6AnRRmjOpIFZM+KSJtIRqPbAG2h1O1X3B+PXcNbKm2ntZ9HkAQAwIAMmBp+tR9Tk9OtN7+44Tj+L/hqBy7hf8Ao2fu/wDLt9d/ub003AsOriLVkSrSQijYiAPLr7RqvbnFtfswBHW6o/7daYu83lmBFvYNMXFJggfuwNQK89Q+p9W/k0c9L9ovDwWxPsWva/ZHp+78zQjgtiP7O0dz7PrHbaNKqjzb1YRtpmB7mNBt+dKnOFsmCHjvpBohp/Uprn5CUtKv0MHjOAXGklgsbkk/rFBh7i2lChMPdI+81osfiS2vwHSvcWxDMYLSOwkD5frUK2xHb5z+Fe+5HAy/HMN0iAloAaeVMo095moF661wktG/YD3f0TUfP3/2oldf60rOU5EtjwxJUESdNBpEd4pQDJl/N10k+nv6dRSK4OkTFeVyeg+Ez+P9a1lYsmTyQLdqRJm6dT1le+/SiS8ZGXzTGgE7wNNNNKavjyWYAOtw6kmYYaEg9etO28QEELObocpMT210/P8AKifoOLZPTCMElggPQRBnrsu1Ml8s6AETvlAJBiQCJ36H+dR8ViWJEsWY9BIjbrpHT5dKi4u6W1J1kQBtp10/OslG+TVtehMuY8FhImQQdewj7x29aO3ctmIBJ6iZA01gnbf3VUeJOs/P36kf716zcIMxMRMy2pgbTExPzNU4Ii0XdvFBQNGncCQBqD06napKcSUbqqt2IB1G/U/L1rPo5B0Yn57jrrEda84dtTE7SZB+LRrUeNFKdcGot8Q3DAAMI0URr6d9fWnTdkAQrJsAQJB7+b59KzNq+0e0O252Hb50SXGiCDBj0HrHWpwK8v2LzEcSyHKAkgfdOh002G/8qh3OI6mbduWOpKyTp94ddplp99QEt6DQfiY20Mn+tKPwmE6Se0+kaDvFPZEvVbJ/18ADKlsDchkHp8j1j/zUR8ewJJb4KNBrv7PeN+9I2HI1IAAAmSJOnaT/AEKO3ZVtxqNzOvp+lTaJlqNgjjh0HXpCjXck7a7RpXv/AFR9TpH8K6d9xAjWifDD7irHXza9pPfSiZEG+hO27Hft1NO49E5vsj3OIOY1fLpoIAnodNu/6UVrijMQJMjTUg+mvYx60nhAjUg6nSPd09w9aUYdIysN4ERHugxTtdD8jAucSIOjMx6RlaJMe8bfgO9R7vESwInp94aT66dalDBpoRoSJ+9P59v0pPq6rGuwmIOWfX5004g5X6kS1iWjKJ6xDaa76TtRrcMwfwJB79B76kNhkMEGPcCY90/nRDDW5AMe+ANR3inkuicitu3wCCDPSDsevTYe7tTNx2MTm+HYjX9KtxZU9/gP0pXtCdj8v660810FoqEZoOh+MR3/ACrwbTY69N9e/pU04fQ7emuX4f7elNG0w0A6byOn5/7VeQr6GPEO++u3Qd/jt8vk5hrmswPcPj3pVtE7qPmfkKmYa0vp86eRWRY2rKDZFDx7WQH3nYVGvcCzxJBO5Y2wp9R9mQacJ1p1DtXTibJkZOWlzGVBUj9u4CD6Qp095ok5UEmSwE6ZSIAjY5hJM7fpVgDUhKlxDboqv/aT/duCOzASNPQwT/KiXlW4AfOpPboe2ukfI1cLT61LiOl0ZtcEzXPq4ZfLIDEAae022s/HpvVgOV2BP2wj7oifdJzRv2AqNY//ALT/ABN/oNaeKvVgtvYjTfPuZpuUXJ1vLE6aaxGvUifSnl5QEn7Xpo0eaTvIgQPjWjorYrGjSkZw8mCdLo95Et+UfnSLykw2uL6asJ9SMm9asCnUG39d6loMV0ZB+V7nR0MawZymI20306gCnLXKbHVnHqDJA/w6EVrHGnxqNfYjY1OKFjHozR5euhvusO/l6ntMn4neakDlpwBDoD1EEe4aT/t61bXLhgandevqKfLnufn61OCFSKW1y/cI87IOwALD0mY091IeXrunnt9ZGUwNo/i29PjWmtHSmrjHLv1H50/HEeMTPLy7cPtNb6bBzPedv1pU5beN7fu85H9fCrqzcMnU9OvqaaN1u5+Z9KXjiTUeioXlpx1tDvGc/pSHlx//AI/m+3yq/DnKpk7D8qW823wowiPGPRnP/bFyd7Y9xf8AHSnn4FeJ9tco0AJdiFEwJgd+gHwq2u3DI1O56161cOeJMe/0FFRFjHoqH5fukb2/XRvh0po8v3dg1v8AwtWgvMdNT7X6VGwtwkak+yOtGMehOMeijPLV6fbtx/f+dOjgN39u3PucfrV0WOuv9a1FxFw6anc9T61VR6Co9FU/BLo++g/x/wAqb/8ARL0+3b/z/oKsL1w5W1O/c+tNPdaV1Ow6n9qhKPQsY9EG5wS4T7Vv/Nr7xFMvwS70a3/m/l7qtw5jc/OlLGdz/RNWlHoeESjHBXH3rY/x/wAqK3wZ+9v5v/KpuPuEZYJGo60Ntz3O3eqxiGC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SEhQUEhQVFhQUFhYUFBcWFxUXFBYUFhQYGBQVGBcYHCggGBwlHBcYITEhJSksLi4uFx8zODcsNygtLisBCgoKDg0OGhAQGiwkHCQsLCwsLCwsLCwsLCwsLCwsLCwsLCwsLCwsLCwsLCwsLCwsLCwsLCwsLCwsLCwsLCwsLP/AABEIALoBDwMBIgACEQEDEQH/xAAcAAABBQEBAQAAAAAAAAAAAAACAQMEBQYHAAj/xABEEAACAQIEBAMEBwUGBQUBAAABAhEAAwQSITEFBkFREyJhMnGBkQcUI0KhscFSYnLR8DOCkqKy4SRDU8LxFRZjc9M0/8QAGQEAAwEBAQAAAAAAAAAAAAAAAAECAwQF/8QALREAAgIBBAEDAgQHAAAAAAAAAAECERIDITFRE0FxkQRhQoHh8BQiMjNSobH/2gAMAwEAAhEDEQA/AN/lijFKBSgV1HMEtGKECjFIpCilpQKLLSGCKWlC06lulY6GaWKki0KLwqWQYkWlp/wqXw6dhRGIrwFSClAVosVDdeo8tJFMAK9RRSRQAlJREUkUAJNepYr0UCBNCaNzG9APl+dMATQmnSKbIpiGzSGnCKEimTQ0aE04RQkVRLGjQmnCKEimIaNDTpFDlpk0TRSivRRAVidAoFEK8KILSGKKMGhAowKQxVFSLYpu2KfC1LKQS0YFIDRA1JR7LSMtEDQsaQA5abZacJoDVIljZWhK04RSGmIZily0ZFeimIaK0kUty8oMSJAkjsDoCe0kGO8GJg1T8V5gtWVYlgI+Z+FFrgKLVmA3rM8c50s2GFq2DfvsQiWrZGrsYUFtl199c45p5/u3cyWmyp1I3PqTWs+i/k5rQ+uYlT4zg+Ejb20bd2B2dh03APckB3Q6NzhbT73CCxVdF9lW82cLOpGoEnUx02EginRbnaifDsBqKLJojEUhSp+DwuYydh+NWF1RB2pOdDUDOlaBhT7rTZWtEyKGopCKcIpCKZIwVoSKeIoStOxNDJFJFOEUgFVZNEkCiFeiiArE3EFGK8BRAUgFFLXoogKBnlNOh6ACiApAHnpQ9BSgUh2OBq9moYpRQB6a9S0hoAQCvUhYAEkwBqSdgPU1jOcue/qiBrNsXPOFYsSoAIOoA13ga96TklyOMW+DaMQNTtVRxPiLgHwsuhGYtp5Z82X1iT8Kx9/j966i3QWjRo2TJmBOm3szVtxXjFu0hZyNQcuoO40HodTp6a1g9Rz2ibeNQ3ZWcW4u2YlYDQATHocuZomBr8653x7Fi5Cm4zvMBVnzMxOg00EkDqTpA3g+JcYvYh1tWkY+K2W2qglmb0jc11v6Ovo/TBhb9/z4plMzlK2ieiGPajQtPUxpu4Qw3fJL39jP/Rx9GeRlxONUG4Ia3Z+7bI2Z+7joOm5lvZ64LY2gUqiiqrsQKoBsAKUivE01cvAUAOKANBTeJYZTTH1imLt4mqSJbI7x0pkinWFCRWyM2MkUBFPFaAimSNxQkU6RQkVQhlqECnCK8BTsmh+iApAKcUVibChaNUo7a1JS3UuRSiRMlGENThZoxaFLIeJAFuj8OpvhV7w6MgxKxlNOKtTjZFA1sUZBiRor0U4wqj5k5pw2CH2zy8SLaQbhHeJgD1JFUtyWXUVj+avpBwmDlQ3jXh9xCIB/efYfCT6VRWuZBjsPiMRjLr4XBofDRbRym40GRnIJut0yqAJ32Ncz4vx8Yl1tWbYs4ZG8lpfaY7eJefe459SQNh1JB0b3gHMuI4g9y7eMW1OS3aUEWwdyx6s2wknvETVb9IGLRLDWj7TxGoMZWDAkbjamcPxBMAjdXeGg6BfIoEekgmP3iffk+JYe9dAxN8Hw7rNkJIzXCu8LMhZ0mIMGuaMM55y/I1Umo4ou+D8aPgKh8lsKRdY7uNR4adgRu3bQdw3exV7ieJS1bAzOSqAkKugLEn0CqxjfQ77VSLh3ulLagl2YKltRJJ7R0/qYrtX0a8iHBZr1+DfYZVA1W0h3E9XOknpECdztSjwT7l1ybyVYwC5lHiXyIe8w113VB9xfTcxqTWuTaoyoacE1IWOhqB7tCBQlaEgAuXKYY08y0qoKq6JoYFonpTlvCE7094gpGvUWwpAvhRUa9YA2p/xKadpppsTSIrLQEVIK0ht1pZNEYihK1KKCgZaMhURSK9lp4iky1Vk0GBRAV6lAqDQNak2rlRxRrU0Fk9HpwGoKtTq3DU4lWS69TC3qhcZ49YwtvxL7hF6dWY9lUasaVMdlpWL5u+kHD4OUSL14aZVPkU/vv/2iT7qwXNv0lXsTmSxNmydDB+1cerD2R6L8zXO8Tfq1HsV2aHivPmNuXTe8dkaGVQgUKituEUzB09r2vWs9ZxKsTdxTOySYUN9pebqMx1A7t+tQr2CvG214W28JYBfZdTACk+1/dmPSqwKzkDUnYD9BVpphiWXHOP3cYy5oW3bGWzaQZbdpOyqPxJ1PugC44Fw/wSrMhuYhj9lZUZmnuyjqNTHSJPpEw+HtYeMy5rvQTIze4du9SeE8WbDX/F8QrcZWTMsHIGG40MnQR69RvSlwPYv7XB3S6Di08fFP/ZYRWzRsc+IZdFUT7AMmRMUxzHxNLTMLrLicYV8MlYGHwy9FtgDKXXYACFBaZOzXHeY0RWTBSrXBFy+STfuL1hjrbU66CCZJMTBY5F5SONvqk+UQ11hsidp/aOwHx2BNZLuRf2Rrfo7w5ZX+rWsrsAr3if8AiHkS62o8mGTWM2pOm50XsmFXKqgyYUCSZJgRJPU+tQ+EcKtYa2Ldlcqj5k9yep/oRU4UUQ2PA0QamhSiigsdmhJpBS0hjbGgJp/LQ+HTsQzSEVI8OkyUWFEUikNSiooSKdhRGIpDUgigMU7FRHNARTzsBQk1SZI1lpKNjQU0JhRRAUlEKQ6CAo1WhWiFAFLwnmzDYi+bFpnNwIbmtt1GQMqzLATqwjvV6zgAkkAASSSAABuSTsKqbXBAt17quVd9Cy27IfJMhM5QsQPU/pVZzdytexVsLbxLDKZ8O6qNZc9MwCaEdyGHoN6VjoqeaPpMt2wUwYF19vFP9iP4f+ofkPU1y/F42/i7pLG5fvNHsgu3uCqNAJ2Aj0rpnBeQAt7/AIq4rlbeYC0i2kAZiCrELJAyyGGUyzVO4pxzhOFkHw7jD7loeKdOhYnID6FhRb9EPZcnK+Ict4izbc3UZbkL4dsAuWLMoAJSQntTqehEVpODcu2Ft22a3N2FNxnOZVbcgL7MDoYmqjmT6Q0c/wDDYdLKroNAxMSQ2UAKra/vbCg5LxN2+9y7dZm8oUZvYtqTJhR5QTHQVhrLUa5N9KcI70SedsYbqCym5cATtlAG9VvKXLrYg5bQKwftbrD2T1UDq3p03O+uqw/CvHu5FUi0JNx9JaRtPQz2mAeldB4Rw5UXKqhRqdNNSZJ95JJ+NPTWEaJm1KTZg+ZuXrFlbNpLanysWLAMzS27E7mQ3+wAFZDF8u2jsuU/ukgfLaug853ZxLAfcVF/DN/3VnCs1tHgxb3Mxb5bXMvnYLmGcgAsE+8VBgFu06V9C8Dwtq3YtLYXLayLkHXLlkZu511PcmuRLbrrvLxnDWP/AK0HyUCkxosIr1HSRSAQUVeivRQB6aSaWhkTHXegAppc9Nq4Mx0MHfevKwJI7b++igD8SkL0lCaKFYpemrd8MJUgg6gisD9InNj2mbDWQQ4ALsRoqkTmHoO/Qj55XhXO17DWvMwdmJMEltB5VCjUIunTSR8y0gs6PzZzXbwSjMQzk+zOw6k9RWS4jz1GJ0ujwgRGTzEwAWy7hxBaf4ZjQZuc8f4s+Ium45BLRtJHshZg7flPpTeADWbWckSWAtw3Y6jKDMZe4G4jaQ0xOzoPEvpNBsHLb+1DDKzewRLZXjeYUaT1rU8j8XuYmyWuESpVNI3CKSd53Ma9Qa4diG0nywRIA9d9J8oBH+Ud61nJ/OdvCli4cyirlBGUvpmcqRoYHQ7kzqxNNAdpVaMtFQeFcRGIsWrqggXEV4O+o2pjieGvPcs+HeNpAzi4oVDnBQlTLKSCCvpOY+lAy1pRQeIO8e/T86NNRSHQYohQihN9QwWdT8vdPegKHxUPjAv+E31U2xd+74oYoe48pEHsTI9Kfe6BTiE9aLCjnVvCYx3e1jvq929dUNbS4yBDbDeZVVRBKgOdFbptM1n3+inGsT58MBP7d3/8q6zkH1kkgT4Kx6faP/Op9FsD5k5v5Zt4TF/V1Z2FtV8R3yrmuMgY5QB5U1AEydTvpUjC8Ua3bNu2QATKgA6nsANenqa7Dz19H9viJW4r+FeAClsuZXUHQMsjUawwPoZgRX8C+jWzggjFvGvG5LuRlUIFYhUSTGoWSSSfQaUZDoseVuGNbw9tX/tCA1z+NtWHw2/u1qLFqBSYezAo8XdyW3f9lWb5AmsxtnLuMXc96628uxHunT8IqFk9KklaQiuijGxlVrqPKpnC2f4SPk7D9K5mqVtOF8aTC4O2XYbsACRp9o3cjTX86iSKizXRS1h+XPpEs33a3d8kSQzEAe1GU7QdRp6Gszzjz1cGNUYePsAyjUzcL5SNDED2Y7wdSDUFHTrvGbK3TaZ1DBQxE6wTA06zVM3POG8dbWbQtlzaZc0wNZ2327iuLYjFsC7MykkxIMhoESD1BIqpxOIIbfboe+saf1+NQpNvYD6gxGMRFLOwUDckwO9Yl+dk+tBYBXOQGlV+zWQXljoddtNBPWuTDjF17fhs+jZdSRoVJ3JMhfMe2sHvUK3xO4WBR2LCchJEroAsDYAKoEDQe6qVsR2zm7mkWbSXLbKCzGdQHKoZgKfeATuNdKe5c54sYg2rYENcGmogNkZ3mY2yxIkSa4Tjcc92MxLAZgoXUnPuAw8xDNPl/eMb1puE463atYaAq3bT3S9zKCB9nkUAwSSPKQ3Uj3Ci6Gd8F0ESCCNdRqNN9qz3GOb8PYcI5JlCxy9PZjXQahp0PauY3OesSTlW4ApJCKFBC+YrmPX73qNNqoMVdNy4X3EQZMkgZQGM7f8AgUnqUSXOBxypdN645ZhKhGPinwzMDNBUsJ3mDNVHG79jys3iZGUi0qrbIXJ5crk3O5nbZuldH5ewthMLh38JBce3bYv4aOzNqXHm0WQjayIqTzDfzLmUCR4iplB7Wzb0HfMDArLKT54OjGHC5OFXsWg9gsDM6hdog9f6k0NrFAyBmMzIERt3nQf710EcTKuXcXAts5HVchtlrkkRBMwGBn09aqOcMQz2AWAL28RkBCkShsM2bWdypMA9q6cZKrRk3G6RnLi5yp2BMTE9pP5mNN6YsXipMabj1pC8AEHXQ+nQj36/l1ocNiGRxdGWQZAIVhmIP3Toe/bae1UkSfSXLWJe5h7bXAA5WTAy6HVTl6GCJHealcSxKW0L3HCKpEsTAE6D865hyHzQUW/iMXdZs2VbaZWkhRPiAgZQuoWdAMusaV0HmSx42FddIbIRIn76nr/KhiSLoqRJn4GIHujX5zQ4NRkGgkfH8ajYvi1m2xtvcAfKDBnQNIBJ2AlTv2oeEXM4umSV8XywT7ItW9jO0zptUFlmE9/zNVHMOPSxbNx80KC+YLmiPcvUwNdNas1umDpqCRr19a5R9K/HrwIW1dt+C4KOiMjOLgMnN1Gwgj94HcChAW1jnzxMVaRFFy3rcdgDmtwCJI1EAPqQe2og10DBYvxFV1gqwDKTmEqRoYIkTvXyph8aysrKYZTIPY11b6JuY7jO1p2vPbS2AihM6oqzl9hCdFEdJkaHoNUCOprP1nb/AJI6/wDyGrCT2P4fzqsW7/xfvw/5Xf8AerNTSGKD6H8P501d1Pu/OnWMfh+dM3bmXWkAaiqrmu9lwtz97KvzYT+E1NGM1iPnFUHP9+LVtP2nLf4Vj/uqorclvYxZNBn1oSaBjXRRhZLWovMrq1iyuY5mZlIUrLRdt5RlbUj7Q+z1InTZUeaquab2WwkKpLPcGaDnWFtnytPlnrWeoti4My985Ljhwc63GnpqrazBkU3d4pcYIp1KsGDbvKqqLJ3hQoAHSKj3zJJPUzrM+/30/huGXn81q1cKyRnjKrQdQrNAPbTasiwsTi5HfoOumukmoNwiZ3np7wD+pqxfg9+QGs3Ady0eXcDVx5Y17zQHgt5jGTKYAkkD2fL+k0o0goThOIy3VPTzTuPumBIBgzBGh19JqJJDwQFJOUqw/a6QYjfetBw7gt1NMhNx5yBRJCzGYRMbkzuIocJy02YEq7tvJyQDljUMddevTTtpPlW46IOEtDNOuZQVeQcpZWhSsDzezqOymjxKBk8sxKaCdJWW17/Pari7wy6sjKxmTupEzOgzeXQD3/CRM4fwe2MPdv3gQJNuyoI87gEOxMaqoMadiKjJt2KmZ+0ioS43jLtrr7Rn8oqPcxB66ST7oHSlu4W6TAXeSJZZGk9+wok4JiHXOLZNsEeZmQKTGoEkZo65ZjrVqPYUzrXLGE8fh+D8xU5Tlh8hLK90N5gDHlnvoWqTxjBnwFUEgN4oUkszAEKDr5TEgxtoRWd5L4+62bOAOGDH7TztdUJ7bXQICNqP0qRz7zDi7PhKtmyRBb2rjfu5YAX0M1LlxFs2jC/5kiixPCcPnJcBWBIAe4EZ48oKqRrMCD3OmtV3MmCycOJy5R4qOqwwZQ0gqc2oEuSAdQDrrNRr3NWLbU2bWnY3l6z0eq3jvN1+8jWLlu0oOUnKHnQhhuxFdLm5JK+DNwp3RnSYGsj3iNe1etXACZA2O/eN6W7elTpse2pJ2P4UwUJ1j+hvTQGu4VxdbN1PAzMilBbV4MXMy53VT5c5GZcwAmR00ro9jn9b942FtgozEK8kQFUt7JGuq7+vxPErTaL8a0HLlwreRj+9/pI/WpZNC8a5kxFx7rO+Y3VCMY2QNmCL+ysxoN41rZcifSClj7DFscnkyXSHZgzDUPvK+vSB025jxE6n40xjGOdvQx8hH6VSVjPpHgnNdjFOyWCz5mMHLlEC2jH2o6kj3jtFcM54w5t4q6ptm2QdUhQBIny5PLlO4jvrqDUPgfF7mDv2rw+4xkGSpDLlcaH9lvyqw+kHidrEYy9ds+ZWYQ2vmhFEiekhugpY0wsymerHhfF7llgbbukGfISp94PeOtVRolaqaA7Nw36RmS1butbN18r4dTOWcjW2NxySSSQwOm/pTuF+l27rnw6GG1KlgMp0Agk6g9Z1jYdObAMMJaaCALl4ydNCLIWJ3n0pu7a8NEbxEYuuYqrEtbE7XNIDGJygkgbwahpCTO88jc2XuIm6zW1t2rcL5SWLXG1jMewHb74rS407R743qm5D4N9UwVm0RFwjxLv/ANj6sD3yiE/uCtGKyssgWLRkTI+A/Ssn9IOIm+ifsW5+LMZ/ALW9muV83YnNirx/ZbIP7ihT+INa6e7M58FXnobj603npi7c1rooxsk2zTfFrDPanLKoxkyuhddBB1MhDsOmsChS5ApnHXzkgTqJjuQRB/E/M96x+o/tsqHJVYHhtu9jbKXCRbLfbSfuopYjYRmygd9TtV1xXiR1dANDlRNkUahVgdBoABUnl7lL6yhvveC3FcZVRgxUHOBnHSchIG+p7iqzieEa0xS8pE7EbGNMyn4e+uaLbjtyb06Dt8WD2yl0ZZJXy5iDr5WWJIM9D261ADubIuaFsqnKZ3KZo/T5VbYdmuGLShYHQHKDliTJJJ+NVXLuCN26tl2MbMRBMohEmdtV/GnvX3GnsXXAOJBrYKkZmTJJ9oAxmHzAFK+IJS+6EFrIuBZ2LImbWNxOnwqnOAH1rwMPmy58paSSSIFxz0GoJ0gdq0F/hZwxayud1ugEsV1GZcjRlEbLPxppIq2QbGNLC0zERcVSYB+9bzQNdqax1ximXNKpmCjoAZbT11/Ko/FMIbBS2A+S0xQMwIlVVlBLQBqI1prG8NvIqt58rqW0VjlidyBoSCPlVbC3ImMt5mzZj5RPoZ8v61LXiPh4UlSTlDEAyQCW107dT8arbmAvOM2S55Mrey06kAgiJiGJ/u07YwF4Bj4btb6wDKtqD5TqQR+tNUJkrgGPvwLjDLBD2rgEBt+mvUfEVquYeMW8SLbK0wXUghtCChykkaamPhVHZe9dREysFXLbUZcoUQANI7RXr2DNsXFAJIc3NCBBuKGMfEGs9WKdM20JVaBuWhqYEebt311NY3mIKb0jSVGwjSSAYPXetMcISf7OJ03ERGbedYrPczLldIWJtiAe4ZpPr/5o0lTK1XaKlEG07+nalunTfQUyLhmfnRqpYgA7jqe1dDOYdRtPeflVhg3MyN6sbluwEt2ishBLNJzSS0r82mO9RlsBIAII/GfWs7sSdkXG4RnuASsu0auu5PvnrUHiNhluXA0SHYHUESCf5V0DF5YkcU0GpAS+w0jSFb8OtZHEWwxaHVRmYjYmCTGsjXpW1dCyKl0JCyZzDN7vMV+fl/Kp+KtJ4eURnUli2bdcsquWPL1950qytcHLQSwIjyxp5TqPz/GtvwTA8LDtauYYZsoZbr3rhN3wyA7hZAtw50jce4ipbfQzn2E5Jx9xQ9vDXGVlDKQNGBgiJ9DNSOG8lX3uhLwNqZjVXbNIAlVaYMn5V1pOM8PwYV7SMzLmVfDuM7eYnNmLXdzJMsZ06xWa4tc4YmVsJhUz58zm418ZdZlAtyAZ27VnOe1XTGmlyRG5DzC3Za63kz3ZCge0VWNQdBkqbyl9Hs37T3LmdFYXGGSAQhBCzmO7QD6TS3OY2JS6oteZWWMj9GB0131OsxtU7hnOTWRo1jYTIvEwPjp/4rjvXzSlJVsbLxNbcnVVFOCuc2/pBcn/AJH+Jl/1EU+nPd0nS3hz6+PaUf5nroyRFX6nQCY1Ow1PurieMxOd2c/eYsfexn9a0XGee8T4bJbw9hi4KmMVZ8oZT5gc0TqNKwhbFMT9nZSP2r9lvT7jmttOcVyzLUi+CwzVHc61Ba3izMXMKIMb3SZ+Cmm3sYvrdsj+FXP+pBWvn0+zLBlmDVtwbhiYgurk+VJER+0O/wAKySWMWdM8e4JrppHbWnsJaxloyuIZSQR7CbTrv7u38q5/qNWE4OKluaacalbOnYbDjBYW7ctAs7taPnMiACdpEe23XtUTD4361/ahFA3kLEEEyczHsO29ROC3b31G6t64LrrcQgwJCEKACABpmBiqDiWNVIFzJIB8siTJEeWZ1g9tq4oRk4Y3+aO6oc0brA8LS0sIyZRt7MbejfGiBtBj9pZGg6295Mj2/QfOueLxiyozFlUZo013zQPLPY/Kojccw+nnYysewdG7aiddalaGp/mwcoLo6l41sHW9Zn+K2D/q7kUF3iSrvcB39nIdB13j+hXLbvHbOcEXCQdhkOwiTG/Q/KpH/rqgaE7NHkcHU6b71S+nkuZsTnD7G24nxGzcWLniFBBZR4MMc6lZ1zHaNIHmPpEjCcStMolin8TWgPXYmueHmIEGEcjyzIk79DSLx2f+TcAncKSd5j8qp6Nqsn8k5Rv0+Do4x+HJjx113ErqNj92aC1iLIAm+qmBIBTcb/cPWueDip/6VzUCIVVBjcHzE9e3wry8RuMBkw9yNQZgROxBjX8Kz/h9v638jepHpfBv0x2GaftwQDBGgn4eGJrL8yYmyjORcZluMDA8QxCgGDpA9Ko7F+8sk2bhmIkodtCYLCNKC9evNobJB1WGdNJ26ztWunpqH4m/dh5F1/oavcStZpBfftc7RrrPWtdylw+ziLWdkRhOVS6AnRRmjOpIFZM+KSJtIRqPbAG2h1O1X3B+PXcNbKm2ntZ9HkAQAwIAMmBp+tR9Tk9OtN7+44Tj+L/hqBy7hf8Ao2fu/wDLt9d/ub003AsOriLVkSrSQijYiAPLr7RqvbnFtfswBHW6o/7daYu83lmBFvYNMXFJggfuwNQK89Q+p9W/k0c9L9ovDwWxPsWva/ZHp+78zQjgtiP7O0dz7PrHbaNKqjzb1YRtpmB7mNBt+dKnOFsmCHjvpBohp/Uprn5CUtKv0MHjOAXGklgsbkk/rFBh7i2lChMPdI+81osfiS2vwHSvcWxDMYLSOwkD5frUK2xHb5z+Fe+5HAy/HMN0iAloAaeVMo095moF661wktG/YD3f0TUfP3/2oldf60rOU5EtjwxJUESdNBpEd4pQDJl/N10k+nv6dRSK4OkTFeVyeg+Ez+P9a1lYsmTyQLdqRJm6dT1le+/SiS8ZGXzTGgE7wNNNNKavjyWYAOtw6kmYYaEg9etO28QEELObocpMT210/P8AKifoOLZPTCMElggPQRBnrsu1Ml8s6AETvlAJBiQCJ36H+dR8ViWJEsWY9BIjbrpHT5dKi4u6W1J1kQBtp10/OslG+TVtehMuY8FhImQQdewj7x29aO3ctmIBJ6iZA01gnbf3VUeJOs/P36kf716zcIMxMRMy2pgbTExPzNU4Ii0XdvFBQNGncCQBqD06napKcSUbqqt2IB1G/U/L1rPo5B0Yn57jrrEda84dtTE7SZB+LRrUeNFKdcGot8Q3DAAMI0URr6d9fWnTdkAQrJsAQJB7+b59KzNq+0e0O252Hb50SXGiCDBj0HrHWpwK8v2LzEcSyHKAkgfdOh002G/8qh3OI6mbduWOpKyTp94ddplp99QEt6DQfiY20Mn+tKPwmE6Se0+kaDvFPZEvVbJ/18ADKlsDchkHp8j1j/zUR8ewJJb4KNBrv7PeN+9I2HI1IAAAmSJOnaT/AEKO3ZVtxqNzOvp+lTaJlqNgjjh0HXpCjXck7a7RpXv/AFR9TpH8K6d9xAjWifDD7irHXza9pPfSiZEG+hO27Hft1NO49E5vsj3OIOY1fLpoIAnodNu/6UVrijMQJMjTUg+mvYx60nhAjUg6nSPd09w9aUYdIysN4ERHugxTtdD8jAucSIOjMx6RlaJMe8bfgO9R7vESwInp94aT66dalDBpoRoSJ+9P59v0pPq6rGuwmIOWfX5004g5X6kS1iWjKJ6xDaa76TtRrcMwfwJB79B76kNhkMEGPcCY90/nRDDW5AMe+ANR3inkuicitu3wCCDPSDsevTYe7tTNx2MTm+HYjX9KtxZU9/gP0pXtCdj8v660810FoqEZoOh+MR3/ACrwbTY69N9e/pU04fQ7emuX4f7elNG0w0A6byOn5/7VeQr6GPEO++u3Qd/jt8vk5hrmswPcPj3pVtE7qPmfkKmYa0vp86eRWRY2rKDZFDx7WQH3nYVGvcCzxJBO5Y2wp9R9mQacJ1p1DtXTibJkZOWlzGVBUj9u4CD6Qp095ok5UEmSwE6ZSIAjY5hJM7fpVgDUhKlxDboqv/aT/duCOzASNPQwT/KiXlW4AfOpPboe2ukfI1cLT61LiOl0ZtcEzXPq4ZfLIDEAae022s/HpvVgOV2BP2wj7oifdJzRv2AqNY//ALT/ABN/oNaeKvVgtvYjTfPuZpuUXJ1vLE6aaxGvUifSnl5QEn7Xpo0eaTvIgQPjWjorYrGjSkZw8mCdLo95Et+UfnSLykw2uL6asJ9SMm9asCnUG39d6loMV0ZB+V7nR0MawZymI20306gCnLXKbHVnHqDJA/w6EVrHGnxqNfYjY1OKFjHozR5euhvusO/l6ntMn4neakDlpwBDoD1EEe4aT/t61bXLhgandevqKfLnufn61OCFSKW1y/cI87IOwALD0mY091IeXrunnt9ZGUwNo/i29PjWmtHSmrjHLv1H50/HEeMTPLy7cPtNb6bBzPedv1pU5beN7fu85H9fCrqzcMnU9OvqaaN1u5+Z9KXjiTUeioXlpx1tDvGc/pSHlx//AI/m+3yq/DnKpk7D8qW823wowiPGPRnP/bFyd7Y9xf8AHSnn4FeJ9tco0AJdiFEwJgd+gHwq2u3DI1O56161cOeJMe/0FFRFjHoqH5fukb2/XRvh0po8v3dg1v8AwtWgvMdNT7X6VGwtwkak+yOtGMehOMeijPLV6fbtx/f+dOjgN39u3PucfrV0WOuv9a1FxFw6anc9T61VR6Co9FU/BLo++g/x/wAqb/8ARL0+3b/z/oKsL1w5W1O/c+tNPdaV1Ow6n9qhKPQsY9EG5wS4T7Vv/Nr7xFMvwS70a3/m/l7qtw5jc/OlLGdz/RNWlHoeESjHBXH3rY/x/wAqK3wZ+9v5v/KpuPuEZYJGo60Ntz3O3eqxiGC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38" y="4581128"/>
            <a:ext cx="411304" cy="54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87765"/>
            <a:ext cx="505631" cy="42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70" y="6163220"/>
            <a:ext cx="551768" cy="35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7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ankgorodov.ru/coa/16826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16024" cy="5040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5846"/>
            <a:ext cx="432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"Герб города Ступино представляет собой изображение золотого летящего справа налево сокола, помещенного в центре геральдического щита на голубом фоне. Под соколом размещены две золотые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четырехлучевые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звезды, в виде скрещенных пропеллеров, окруженных золотым сиянием в виде ромбов. Под звездами в нижней части геральдического щита располагается изображение реки Оки белого цвета с малыми волнами"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Сокол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символ храбрости, разума, красоты и устремленности в будущее. Под ним два скрещенных пропеллера, вписанные в ромб, - символ авиации и причастности города к самолетостроению. Четырехконечная форма звезды (ромб) выбрана как древний символ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путеводности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уверенности в правильном выборе пути. В нижней части извилистая серебряная лента аллегорически показывает реку. </a:t>
            </a:r>
          </a:p>
        </p:txBody>
      </p:sp>
    </p:spTree>
    <p:extLst>
      <p:ext uri="{BB962C8B-B14F-4D97-AF65-F5344CB8AC3E}">
        <p14:creationId xmlns:p14="http://schemas.microsoft.com/office/powerpoint/2010/main" val="25665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59685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236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tigrica</dc:creator>
  <cp:lastModifiedBy>tigrica</cp:lastModifiedBy>
  <cp:revision>16</cp:revision>
  <dcterms:created xsi:type="dcterms:W3CDTF">2014-08-31T00:00:16Z</dcterms:created>
  <dcterms:modified xsi:type="dcterms:W3CDTF">2015-10-24T16:40:58Z</dcterms:modified>
</cp:coreProperties>
</file>