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5B5-81C7-4BF0-9E69-DB71902AFE0A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A6B2-C597-40BA-8A8D-59DDE88DE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5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5B5-81C7-4BF0-9E69-DB71902AFE0A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A6B2-C597-40BA-8A8D-59DDE88DE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5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5B5-81C7-4BF0-9E69-DB71902AFE0A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A6B2-C597-40BA-8A8D-59DDE88DE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3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5B5-81C7-4BF0-9E69-DB71902AFE0A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A6B2-C597-40BA-8A8D-59DDE88DE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2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5B5-81C7-4BF0-9E69-DB71902AFE0A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A6B2-C597-40BA-8A8D-59DDE88DE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6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5B5-81C7-4BF0-9E69-DB71902AFE0A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A6B2-C597-40BA-8A8D-59DDE88DE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9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5B5-81C7-4BF0-9E69-DB71902AFE0A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A6B2-C597-40BA-8A8D-59DDE88DE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4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5B5-81C7-4BF0-9E69-DB71902AFE0A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A6B2-C597-40BA-8A8D-59DDE88DE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4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5B5-81C7-4BF0-9E69-DB71902AFE0A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A6B2-C597-40BA-8A8D-59DDE88DE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4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5B5-81C7-4BF0-9E69-DB71902AFE0A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A6B2-C597-40BA-8A8D-59DDE88DE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5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5B5-81C7-4BF0-9E69-DB71902AFE0A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CA6B2-C597-40BA-8A8D-59DDE88DE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7A5B5-81C7-4BF0-9E69-DB71902AFE0A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CA6B2-C597-40BA-8A8D-59DDE88DE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8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OK\Рабочий стол\Новая папка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40"/>
            <a:ext cx="9144000" cy="70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рез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82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OK\Рабочий стол\Новая папк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7" y="-9392"/>
            <a:ext cx="9188940" cy="686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32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OK\Рабочий стол\Новая пап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28" y="0"/>
            <a:ext cx="9179528" cy="682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4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OK\Рабочий стол\Новая папка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72" y="0"/>
            <a:ext cx="9285758" cy="687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789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OK\Рабочий стол\Новая папка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8900"/>
            <a:ext cx="9262533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OK\Рабочий стол\Новая папка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50"/>
            <a:ext cx="9081266" cy="691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6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OK\Рабочий стол\Новая папка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152"/>
            <a:ext cx="9175508" cy="694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86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OK\Рабочий стол\Новая папка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76"/>
            <a:ext cx="9157284" cy="68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0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OK\Рабочий стол\Новая папка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0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OK\Рабочий стол\Новая папка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6027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OK\Рабочий стол\Новая папка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" y="0"/>
            <a:ext cx="9144000" cy="70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1310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OK\Рабочий стол\Новая папк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097"/>
            <a:ext cx="9159874" cy="68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57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OK\Рабочий стол\Новая папка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72" y="-58012"/>
            <a:ext cx="9241402" cy="69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0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OK\Рабочий стол\Новая папка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1"/>
            <a:ext cx="9112714" cy="685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46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OK\Рабочий стол\Новая папк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992"/>
            <a:ext cx="9324528" cy="692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6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OK\Рабочий стол\Новая папка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39" y="37170"/>
            <a:ext cx="9217339" cy="691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9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OK\Рабочий стол\Новая папк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34" y="-64923"/>
            <a:ext cx="9207912" cy="692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79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OK\Рабочий стол\Новая папк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57" y="-4322"/>
            <a:ext cx="9149762" cy="6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598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OK\Рабочий стол\Новая папк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60"/>
            <a:ext cx="9144000" cy="67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5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OK\Рабочий стол\Новая папк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9" y="0"/>
            <a:ext cx="9532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097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OK\Рабочий стол\Новая пап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53" y="6994"/>
            <a:ext cx="9327253" cy="69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06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Экран (4:3)</PresentationFormat>
  <Paragraphs>0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</dc:creator>
  <cp:lastModifiedBy>OK</cp:lastModifiedBy>
  <cp:revision>9</cp:revision>
  <dcterms:created xsi:type="dcterms:W3CDTF">2015-10-27T18:23:02Z</dcterms:created>
  <dcterms:modified xsi:type="dcterms:W3CDTF">2015-10-27T19:34:32Z</dcterms:modified>
</cp:coreProperties>
</file>