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2" r:id="rId3"/>
    <p:sldId id="263" r:id="rId4"/>
    <p:sldId id="264" r:id="rId5"/>
    <p:sldId id="265" r:id="rId6"/>
    <p:sldId id="266" r:id="rId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0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10/27/2015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6847" y="990600"/>
            <a:ext cx="8153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1028700"/>
            <a:r>
              <a:rPr lang="ru-RU" sz="2000" dirty="0">
                <a:solidFill>
                  <a:prstClr val="black"/>
                </a:solidFill>
                <a:latin typeface="Arial"/>
              </a:rPr>
              <a:t>Государственное бюджетное общеобразовательное </a:t>
            </a:r>
            <a:endParaRPr lang="ru-RU" sz="2000" dirty="0" smtClean="0">
              <a:solidFill>
                <a:prstClr val="black"/>
              </a:solidFill>
              <a:latin typeface="Arial"/>
            </a:endParaRPr>
          </a:p>
          <a:p>
            <a:pPr lvl="0" algn="ctr" defTabSz="1028700"/>
            <a:r>
              <a:rPr lang="ru-RU" sz="2000" dirty="0">
                <a:solidFill>
                  <a:prstClr val="black"/>
                </a:solidFill>
                <a:latin typeface="Arial"/>
              </a:rPr>
              <a:t>у</a:t>
            </a:r>
            <a:r>
              <a:rPr lang="ru-RU" sz="2000" dirty="0" smtClean="0">
                <a:solidFill>
                  <a:prstClr val="black"/>
                </a:solidFill>
                <a:latin typeface="Arial"/>
              </a:rPr>
              <a:t>чреждение средняя </a:t>
            </a:r>
            <a:r>
              <a:rPr lang="ru-RU" sz="2000" dirty="0">
                <a:solidFill>
                  <a:prstClr val="black"/>
                </a:solidFill>
                <a:latin typeface="Arial"/>
              </a:rPr>
              <a:t>общеобразовательная школа </a:t>
            </a:r>
            <a:endParaRPr lang="ru-RU" sz="2000" dirty="0" smtClean="0">
              <a:solidFill>
                <a:prstClr val="black"/>
              </a:solidFill>
              <a:latin typeface="Arial"/>
            </a:endParaRPr>
          </a:p>
          <a:p>
            <a:pPr lvl="0" algn="ctr" defTabSz="1028700"/>
            <a:r>
              <a:rPr lang="ru-RU" sz="2000" dirty="0" smtClean="0">
                <a:solidFill>
                  <a:prstClr val="black"/>
                </a:solidFill>
                <a:latin typeface="Arial"/>
              </a:rPr>
              <a:t>№ </a:t>
            </a:r>
            <a:r>
              <a:rPr lang="ru-RU" sz="2000" dirty="0">
                <a:solidFill>
                  <a:prstClr val="black"/>
                </a:solidFill>
                <a:latin typeface="Arial"/>
              </a:rPr>
              <a:t>401Колпинского района Санкт-Петербурга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397686"/>
            <a:ext cx="8086725" cy="1664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810000" y="43434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dirty="0"/>
              <a:t>Автор: воспитатель ГПД</a:t>
            </a:r>
          </a:p>
          <a:p>
            <a:pPr algn="r"/>
            <a:r>
              <a:rPr lang="ru-RU"/>
              <a:t>Зайцева </a:t>
            </a:r>
            <a:r>
              <a:rPr lang="ru-RU" smtClean="0"/>
              <a:t>Е.О.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3099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5399" y="914401"/>
            <a:ext cx="6762750" cy="4476941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52600" y="5867400"/>
            <a:ext cx="6019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Панорама</a:t>
            </a:r>
            <a:r>
              <a:rPr lang="ru-RU" sz="4000" b="1" dirty="0"/>
              <a:t> 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города</a:t>
            </a:r>
          </a:p>
        </p:txBody>
      </p:sp>
    </p:spTree>
    <p:extLst>
      <p:ext uri="{BB962C8B-B14F-4D97-AF65-F5344CB8AC3E}">
        <p14:creationId xmlns:p14="http://schemas.microsoft.com/office/powerpoint/2010/main" val="6360946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713" y="1676400"/>
            <a:ext cx="2819400" cy="3129534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038600" y="381000"/>
            <a:ext cx="116833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Герб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893013" y="5410200"/>
            <a:ext cx="2590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1881</a:t>
            </a:r>
            <a:r>
              <a:rPr lang="ru-RU" dirty="0" smtClean="0"/>
              <a:t> </a:t>
            </a:r>
            <a:r>
              <a:rPr lang="ru-RU" sz="4000" b="1" dirty="0"/>
              <a:t>год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9602" y="1717167"/>
            <a:ext cx="1857375" cy="304800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459992" y="5410200"/>
            <a:ext cx="207659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1998 год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05307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0" y="728647"/>
            <a:ext cx="6705600" cy="4942703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6444" y="5818257"/>
            <a:ext cx="863871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Царскосельский проспект и больница</a:t>
            </a:r>
          </a:p>
        </p:txBody>
      </p:sp>
    </p:spTree>
    <p:extLst>
      <p:ext uri="{BB962C8B-B14F-4D97-AF65-F5344CB8AC3E}">
        <p14:creationId xmlns:p14="http://schemas.microsoft.com/office/powerpoint/2010/main" val="359534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0" y="914400"/>
            <a:ext cx="7258050" cy="483870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44672" y="5943600"/>
            <a:ext cx="399750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Ижорский завод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8208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973" y="1343105"/>
            <a:ext cx="5610902" cy="373380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56529" y="5486400"/>
            <a:ext cx="517378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Город воинской славы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446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43</TotalTime>
  <Words>34</Words>
  <Application>Microsoft Office PowerPoint</Application>
  <PresentationFormat>Экран (4:3)</PresentationFormat>
  <Paragraphs>12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Катенок</dc:creator>
  <cp:lastModifiedBy>Home</cp:lastModifiedBy>
  <cp:revision>9</cp:revision>
  <dcterms:created xsi:type="dcterms:W3CDTF">2013-10-20T14:54:06Z</dcterms:created>
  <dcterms:modified xsi:type="dcterms:W3CDTF">2015-10-27T19:41:26Z</dcterms:modified>
</cp:coreProperties>
</file>