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9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63" autoAdjust="0"/>
    <p:restoredTop sz="94660"/>
  </p:normalViewPr>
  <p:slideViewPr>
    <p:cSldViewPr>
      <p:cViewPr varScale="1">
        <p:scale>
          <a:sx n="55" d="100"/>
          <a:sy n="55" d="100"/>
        </p:scale>
        <p:origin x="-6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E39B5-67FB-4A95-8603-66F2CD560296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88640"/>
            <a:ext cx="7200928" cy="367240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Рябинушка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Сосновское Нижегородской области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технология «Рисование – линейная графика» в формировании у детей  6 лет готовности к школе»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4437112"/>
            <a:ext cx="5556654" cy="21602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Танаева</a:t>
            </a:r>
            <a:r>
              <a:rPr lang="ru-RU" dirty="0" smtClean="0"/>
              <a:t> Нина Александровна</a:t>
            </a:r>
          </a:p>
          <a:p>
            <a:endParaRPr lang="ru-RU" dirty="0"/>
          </a:p>
          <a:p>
            <a:r>
              <a:rPr lang="ru-RU" dirty="0" smtClean="0"/>
              <a:t>2014 год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22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95536" y="2876124"/>
            <a:ext cx="4890844" cy="36882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P104022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000464" y="204967"/>
            <a:ext cx="5143536" cy="37407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66440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графических (изобразительных) материалов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Карандаш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фломастер,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шариковая  и гелиевая ручки,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тушь, перо,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краски,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мелки и 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902" y="3113584"/>
            <a:ext cx="291530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3996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4" descr="P10306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332656"/>
            <a:ext cx="4488940" cy="32200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8" descr="P103061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82826" y="332656"/>
            <a:ext cx="4053670" cy="32120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" descr="P1030610"/>
          <p:cNvPicPr>
            <a:picLocks noChangeAspect="1" noChangeArrowheads="1"/>
          </p:cNvPicPr>
          <p:nvPr/>
        </p:nvPicPr>
        <p:blipFill>
          <a:blip r:embed="rId4" cstate="screen"/>
          <a:srcRect t="-591"/>
          <a:stretch>
            <a:fillRect/>
          </a:stretch>
        </p:blipFill>
        <p:spPr>
          <a:xfrm>
            <a:off x="2280917" y="3552666"/>
            <a:ext cx="4248472" cy="2981397"/>
          </a:xfrm>
          <a:prstGeom prst="rect">
            <a:avLst/>
          </a:prstGeo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10030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ывод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*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	 приобретает	основные двигательные навыки, достигшие стадии автоматизма, которые обеспечивают умение легко и свободно вести линии в разных направлениях, произвольно управлять своими движениями и контролировать точность их выполнения.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Тренируется тонкая моторика кисти руки.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*Обогащается	багаж  знаний    новыми представлениями о внешнем мире.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Развивается образное мышление.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43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04928">
            <a:off x="457200" y="332656"/>
            <a:ext cx="8229600" cy="5400600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59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9312" y="273050"/>
            <a:ext cx="5047488" cy="585311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детей к школе  - ответственный этап, завершающий дошкольное воспитание. От того, как он будет пройден, зависит успешность начального обучения и формирования у ребенка нового для него социального статуса школьника.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02373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40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Основа школьного процесса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и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письмо -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 школьного начального  учебно- познавательного процесса. Некоторые дети их легко осваивают и успешно учатся, а  для других загадочные палочки и закорючки становятся причиной многих бед, попреков в нерадивости со стороны педагогов и родителей.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Причины, затрудняющие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обучение грамоте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обусловлены 	особенностями психофизического развития ребенка, его неумением соотнести абстрактно – условные знаки с конкретными явлениями и предметами.</a:t>
            </a:r>
          </a:p>
          <a:p>
            <a:pPr marL="0" indent="0" algn="just">
              <a:buNone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Недостаточное развитие мышц руки и глазного контроля не позволяют ребенку писать красиво.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68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Внедрение	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педтехнологии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«Рисование-линейная графика»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Ее особенность: целенаправленное одновременное	и поэтапное развитие образного мышления и	формирование технических навыков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P103065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lum bright="-18000" contrast="-18000"/>
          </a:blip>
          <a:srcRect/>
          <a:stretch>
            <a:fillRect/>
          </a:stretch>
        </p:blipFill>
        <p:spPr bwMode="auto">
          <a:xfrm>
            <a:off x="395536" y="2204864"/>
            <a:ext cx="4038600" cy="33641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08682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Развитие у ребенка способностей к  художественному образному мышлению;</a:t>
            </a:r>
          </a:p>
          <a:p>
            <a:pPr algn="just">
              <a:buFont typeface="Arial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Развитие умений и навыков работы над графическими композициями разной степени сложности;</a:t>
            </a:r>
          </a:p>
          <a:p>
            <a:pPr algn="just">
              <a:buFont typeface="Arial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Развитие способностей к восприятию формы и содержания в графических композициях.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70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Темы НОД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Явления природы.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арство растений. Царство животных. Царство людей.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и его деятельность. Земледелие, охота, строительство, спорт. Ремесла. Праздники и обряды. Родная земля. Пора ученичества.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Изобразительное и декоративно – прикладное искусство, литературные произведения, музыка, фольклор.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64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Интеграция образовательных областей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*«Познание», «Коммуникация»,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«Здоровье», «Физическая культура»,</a:t>
            </a:r>
          </a:p>
          <a:p>
            <a:pPr algn="just">
              <a:buFont typeface="Arial" charset="0"/>
              <a:buChar char="•"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«Музыка», «Социализация»,</a:t>
            </a:r>
          </a:p>
          <a:p>
            <a:pPr algn="just">
              <a:buFont typeface="Arial" charset="0"/>
              <a:buChar char="•"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«Труд», «Безопасность»,</a:t>
            </a:r>
          </a:p>
          <a:p>
            <a:pPr algn="just">
              <a:buFont typeface="Arial" charset="0"/>
              <a:buChar char="•"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«Чтение художественной культуры»</a:t>
            </a:r>
          </a:p>
        </p:txBody>
      </p:sp>
    </p:spTree>
    <p:extLst>
      <p:ext uri="{BB962C8B-B14F-4D97-AF65-F5344CB8AC3E}">
        <p14:creationId xmlns:p14="http://schemas.microsoft.com/office/powerpoint/2010/main" xmlns="" val="180594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Складывание бумаги (сначала в одном направлении, затем  - в разных),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*Проведение линий по линиям сгиба,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Рисование по линиям, образовавшимся клеткам</a:t>
            </a:r>
          </a:p>
          <a:p>
            <a:pPr algn="just">
              <a:buFont typeface="Arial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04023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635896" y="4005064"/>
            <a:ext cx="3672408" cy="2448272"/>
          </a:xfrm>
          <a:prstGeom prst="rect">
            <a:avLst/>
          </a:prstGeo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12" descr="Рисунок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4092683"/>
            <a:ext cx="2844805" cy="23050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88245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303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4-10</vt:lpstr>
      <vt:lpstr>Муниципальное бюджетное дошкольное образовательное учреждение детский сад «Рябинушка» р.п. Сосновское Нижегородской области  «Здоровьесберегающая  технология «Рисование – линейная графика» в формировании у детей  6 лет готовности к школе»</vt:lpstr>
      <vt:lpstr>Слайд 2</vt:lpstr>
      <vt:lpstr>Основа школьного процесса</vt:lpstr>
      <vt:lpstr>Причины, затрудняющие  обучение грамоте</vt:lpstr>
      <vt:lpstr>     Внедрение здоровьесберегающей         педтехнологии «Рисование-линейная графика»</vt:lpstr>
      <vt:lpstr>                        Задачи</vt:lpstr>
      <vt:lpstr>Темы НОД</vt:lpstr>
      <vt:lpstr>Интеграция образовательных областей</vt:lpstr>
      <vt:lpstr>Этапы работы</vt:lpstr>
      <vt:lpstr>Слайд 10</vt:lpstr>
      <vt:lpstr>Использование графических (изобразительных) материалов</vt:lpstr>
      <vt:lpstr>Слайд 12</vt:lpstr>
      <vt:lpstr>Вывод</vt:lpstr>
      <vt:lpstr>Спасибо за внимание!!!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«Рябинушка» р.п. Сосновское Нижегородской области  «Здоровьесберегающая  технология «Рисование – линейная графика» в формировании у детей  6 лет готовности к школе»</dc:title>
  <dc:creator>User</dc:creator>
  <dc:description>http://aida.ucoz.ru</dc:description>
  <cp:lastModifiedBy>Пользователь Windows</cp:lastModifiedBy>
  <cp:revision>17</cp:revision>
  <dcterms:created xsi:type="dcterms:W3CDTF">2014-04-22T18:39:48Z</dcterms:created>
  <dcterms:modified xsi:type="dcterms:W3CDTF">2015-10-24T14:45:35Z</dcterms:modified>
</cp:coreProperties>
</file>