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56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Х + 45 = 55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29831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120 - у = 40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69009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1 </a:t>
            </a:r>
            <a:r>
              <a:rPr lang="ru-RU" sz="9600" dirty="0" err="1" smtClean="0"/>
              <a:t>сут</a:t>
            </a:r>
            <a:r>
              <a:rPr lang="ru-RU" sz="9600" dirty="0"/>
              <a:t> </a:t>
            </a:r>
            <a:r>
              <a:rPr lang="ru-RU" sz="9600" dirty="0" smtClean="0"/>
              <a:t>=…..ч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4413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/>
              <a:t>t</a:t>
            </a:r>
            <a:r>
              <a:rPr lang="en-US" sz="9600" dirty="0" smtClean="0"/>
              <a:t> </a:t>
            </a:r>
            <a:r>
              <a:rPr lang="en-US" sz="9600" dirty="0" smtClean="0">
                <a:latin typeface="Verdana"/>
                <a:ea typeface="Verdana"/>
                <a:cs typeface="Verdana"/>
              </a:rPr>
              <a:t>։ 10= 12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03462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416247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9600" dirty="0" smtClean="0"/>
              <a:t>А={6,7,8,9}</a:t>
            </a:r>
            <a:br>
              <a:rPr lang="ru-RU" sz="9600" dirty="0" smtClean="0"/>
            </a:br>
            <a:r>
              <a:rPr lang="ru-RU" sz="9600" dirty="0">
                <a:solidFill>
                  <a:prstClr val="black"/>
                </a:solidFill>
              </a:rPr>
              <a:t>В</a:t>
            </a:r>
            <a:r>
              <a:rPr lang="ru-RU" sz="9600" dirty="0" smtClean="0">
                <a:solidFill>
                  <a:prstClr val="black"/>
                </a:solidFill>
              </a:rPr>
              <a:t>={9,11}</a:t>
            </a:r>
            <a:br>
              <a:rPr lang="ru-RU" sz="9600" dirty="0" smtClean="0">
                <a:solidFill>
                  <a:prstClr val="black"/>
                </a:solidFill>
              </a:rPr>
            </a:br>
            <a:r>
              <a:rPr lang="ru-RU" sz="9600" dirty="0" smtClean="0">
                <a:solidFill>
                  <a:prstClr val="black"/>
                </a:solidFill>
              </a:rPr>
              <a:t>А</a:t>
            </a:r>
            <a:r>
              <a:rPr lang="en-US" sz="9600" dirty="0" smtClean="0">
                <a:solidFill>
                  <a:prstClr val="black"/>
                </a:solidFill>
                <a:ea typeface="+mn-ea"/>
                <a:cs typeface="+mn-cs"/>
              </a:rPr>
              <a:t>U</a:t>
            </a:r>
            <a:r>
              <a:rPr lang="ru-RU" sz="9600" dirty="0" smtClean="0">
                <a:solidFill>
                  <a:prstClr val="black"/>
                </a:solidFill>
              </a:rPr>
              <a:t>В=С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8044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14096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160 </a:t>
            </a:r>
            <a:r>
              <a:rPr lang="en-US" sz="9600" dirty="0" smtClean="0">
                <a:latin typeface="Verdana"/>
                <a:ea typeface="Verdana"/>
                <a:cs typeface="Verdana"/>
              </a:rPr>
              <a:t>։ </a:t>
            </a:r>
            <a:r>
              <a:rPr lang="ru-RU" sz="9600" dirty="0" smtClean="0">
                <a:latin typeface="Verdana"/>
                <a:ea typeface="Verdana"/>
                <a:cs typeface="Verdana"/>
              </a:rPr>
              <a:t>х = 10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61154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717032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n + n &lt;  4</a:t>
            </a:r>
            <a:endParaRPr lang="ru-RU" sz="9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420185"/>
            <a:ext cx="648072" cy="47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991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3ч = ….мин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16972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21297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12  &lt; а &lt; 15</a:t>
            </a:r>
            <a:endParaRPr lang="ru-RU" sz="96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75856" y="3933056"/>
            <a:ext cx="648072" cy="432048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36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56992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у – 20 = 25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1951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flipV="1">
            <a:off x="2486025" y="457200"/>
            <a:ext cx="2878063" cy="492126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5364088" y="457200"/>
            <a:ext cx="1734916" cy="75882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6871415" y="1254125"/>
            <a:ext cx="222748" cy="17901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4300140" y="2996952"/>
            <a:ext cx="2576116" cy="7219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486025" y="949325"/>
            <a:ext cx="1797943" cy="27677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486025" y="949325"/>
            <a:ext cx="4612979" cy="3048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86025" y="973261"/>
            <a:ext cx="4385390" cy="204762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17152" y="4941168"/>
            <a:ext cx="2268873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47451" y="703263"/>
            <a:ext cx="5116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prstClr val="black"/>
                </a:solidFill>
                <a:ea typeface="+mj-ea"/>
                <a:cs typeface="+mj-cs"/>
              </a:rPr>
              <a:t>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925056" y="3717032"/>
            <a:ext cx="4603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E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5364088" y="67171"/>
            <a:ext cx="74184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В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7315200" y="869404"/>
            <a:ext cx="4860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prstClr val="black"/>
                </a:solidFill>
                <a:ea typeface="+mj-ea"/>
                <a:cs typeface="+mj-cs"/>
              </a:rPr>
              <a:t>С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7032465" y="2659559"/>
            <a:ext cx="5325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prstClr val="black"/>
                </a:solidFill>
                <a:ea typeface="+mj-ea"/>
                <a:cs typeface="+mj-cs"/>
              </a:rPr>
              <a:t>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13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573016"/>
            <a:ext cx="8229600" cy="1143000"/>
          </a:xfrm>
        </p:spPr>
        <p:txBody>
          <a:bodyPr>
            <a:noAutofit/>
          </a:bodyPr>
          <a:lstStyle/>
          <a:p>
            <a:r>
              <a:rPr lang="ru-RU" sz="9600" dirty="0" smtClean="0"/>
              <a:t>2 ц =….кг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70750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861048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smtClean="0"/>
              <a:t>Z · 8 = 40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5421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Desktop\images (1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1710"/>
            <a:ext cx="1584177" cy="1577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109415"/>
            <a:ext cx="576064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971" y="1534140"/>
            <a:ext cx="1444527" cy="1435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717" y="1534140"/>
            <a:ext cx="1510988" cy="15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754" y="1508414"/>
            <a:ext cx="1510988" cy="150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196" y="1508414"/>
            <a:ext cx="1494776" cy="1487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75063" y="20408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285408" y="20408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38291" y="2040822"/>
            <a:ext cx="235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solidFill>
                  <a:prstClr val="black"/>
                </a:solidFill>
                <a:ea typeface="+mj-ea"/>
                <a:cs typeface="+mj-cs"/>
              </a:rPr>
              <a:t>3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60853" y="204082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black"/>
                </a:solidFill>
              </a:rPr>
              <a:t>3</a:t>
            </a:r>
            <a:endParaRPr lang="ru-RU" sz="4000" dirty="0">
              <a:solidFill>
                <a:prstClr val="black"/>
              </a:solidFill>
            </a:endParaRPr>
          </a:p>
        </p:txBody>
      </p:sp>
      <p:pic>
        <p:nvPicPr>
          <p:cNvPr id="3079" name="Picture 7" descr="C:\Users\Татьяна\Desktop\картинки для школы\images (16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583" y="3645024"/>
            <a:ext cx="1015122" cy="1319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446" y="3645024"/>
            <a:ext cx="101758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498" y="3645023"/>
            <a:ext cx="101758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060" y="3645022"/>
            <a:ext cx="101758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134" y="3645021"/>
            <a:ext cx="1017587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1181472" y="4077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ea typeface="+mj-ea"/>
                <a:cs typeface="+mj-cs"/>
              </a:rPr>
              <a:t>2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5063" y="4077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white"/>
                </a:solidFill>
              </a:rPr>
              <a:t>2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51115" y="4069680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white"/>
                </a:solidFill>
              </a:rPr>
              <a:t>2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345" y="4038231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white"/>
                </a:solidFill>
              </a:rPr>
              <a:t>2</a:t>
            </a:r>
            <a:endParaRPr lang="ru-RU" sz="4000" dirty="0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988742" y="4077072"/>
            <a:ext cx="44435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prstClr val="white"/>
                </a:solidFill>
              </a:rPr>
              <a:t>2</a:t>
            </a:r>
            <a:endParaRPr lang="ru-RU" sz="4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0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457" y="1052736"/>
            <a:ext cx="8229600" cy="4162474"/>
          </a:xfrm>
        </p:spPr>
        <p:txBody>
          <a:bodyPr>
            <a:noAutofit/>
          </a:bodyPr>
          <a:lstStyle/>
          <a:p>
            <a:r>
              <a:rPr lang="ru-RU" sz="9600" dirty="0" smtClean="0"/>
              <a:t>А={1,2,3,4,5}</a:t>
            </a:r>
            <a:br>
              <a:rPr lang="ru-RU" sz="9600" dirty="0" smtClean="0"/>
            </a:br>
            <a:r>
              <a:rPr lang="ru-RU" sz="9600" dirty="0">
                <a:solidFill>
                  <a:prstClr val="black"/>
                </a:solidFill>
              </a:rPr>
              <a:t>В</a:t>
            </a:r>
            <a:r>
              <a:rPr lang="ru-RU" sz="9600" dirty="0" smtClean="0">
                <a:solidFill>
                  <a:prstClr val="black"/>
                </a:solidFill>
              </a:rPr>
              <a:t>={4,14,24}</a:t>
            </a:r>
            <a:br>
              <a:rPr lang="ru-RU" sz="9600" dirty="0" smtClean="0">
                <a:solidFill>
                  <a:prstClr val="black"/>
                </a:solidFill>
              </a:rPr>
            </a:br>
            <a:r>
              <a:rPr lang="ru-RU" sz="9600" dirty="0" smtClean="0">
                <a:solidFill>
                  <a:prstClr val="black"/>
                </a:solidFill>
              </a:rPr>
              <a:t>А    В     </a:t>
            </a:r>
            <a:endParaRPr lang="ru-RU" sz="9600" dirty="0"/>
          </a:p>
        </p:txBody>
      </p:sp>
      <p:sp>
        <p:nvSpPr>
          <p:cNvPr id="4" name="Дуга 3"/>
          <p:cNvSpPr/>
          <p:nvPr/>
        </p:nvSpPr>
        <p:spPr>
          <a:xfrm>
            <a:off x="4499992" y="4221088"/>
            <a:ext cx="648072" cy="1440160"/>
          </a:xfrm>
          <a:prstGeom prst="arc">
            <a:avLst>
              <a:gd name="adj1" fmla="val 10255735"/>
              <a:gd name="adj2" fmla="val 435307"/>
            </a:avLst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87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75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Х + 45 = 55</vt:lpstr>
      <vt:lpstr>3ч = ….мин</vt:lpstr>
      <vt:lpstr>12  &lt; а &lt; 15</vt:lpstr>
      <vt:lpstr>у – 20 = 25</vt:lpstr>
      <vt:lpstr>Презентация PowerPoint</vt:lpstr>
      <vt:lpstr>2 ц =….кг</vt:lpstr>
      <vt:lpstr>Z · 8 = 40</vt:lpstr>
      <vt:lpstr>3</vt:lpstr>
      <vt:lpstr>А={1,2,3,4,5} В={4,14,24} А    В     </vt:lpstr>
      <vt:lpstr>120 - у = 40</vt:lpstr>
      <vt:lpstr>1 сут =…..ч</vt:lpstr>
      <vt:lpstr>t ։ 10= 12</vt:lpstr>
      <vt:lpstr>А={6,7,8,9} В={9,11} АUВ=С</vt:lpstr>
      <vt:lpstr>160 ։ х = 10</vt:lpstr>
      <vt:lpstr>n + n &lt; 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 + 45 = 55</dc:title>
  <dc:creator>Татьяна</dc:creator>
  <cp:lastModifiedBy>Татьяна</cp:lastModifiedBy>
  <cp:revision>5</cp:revision>
  <dcterms:created xsi:type="dcterms:W3CDTF">2015-09-28T18:13:36Z</dcterms:created>
  <dcterms:modified xsi:type="dcterms:W3CDTF">2015-09-28T19:03:20Z</dcterms:modified>
</cp:coreProperties>
</file>