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8112" y="4941168"/>
            <a:ext cx="6400800" cy="1752600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\Desktop\4d67aadd760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8" t="159" r="7295" b="-159"/>
          <a:stretch/>
        </p:blipFill>
        <p:spPr bwMode="auto">
          <a:xfrm>
            <a:off x="0" y="61937"/>
            <a:ext cx="9237181" cy="680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4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11167876411689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751" y="0"/>
            <a:ext cx="96238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0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</cp:revision>
  <dcterms:created xsi:type="dcterms:W3CDTF">2015-09-28T17:13:21Z</dcterms:created>
  <dcterms:modified xsi:type="dcterms:W3CDTF">2015-09-28T17:30:07Z</dcterms:modified>
</cp:coreProperties>
</file>