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73" r:id="rId2"/>
    <p:sldId id="268" r:id="rId3"/>
    <p:sldId id="260" r:id="rId4"/>
    <p:sldId id="278" r:id="rId5"/>
    <p:sldId id="274" r:id="rId6"/>
    <p:sldId id="275" r:id="rId7"/>
    <p:sldId id="277" r:id="rId8"/>
    <p:sldId id="276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CC"/>
    <a:srgbClr val="F151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64" autoAdjust="0"/>
  </p:normalViewPr>
  <p:slideViewPr>
    <p:cSldViewPr>
      <p:cViewPr>
        <p:scale>
          <a:sx n="60" d="100"/>
          <a:sy n="60" d="100"/>
        </p:scale>
        <p:origin x="-165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AA032-12DE-4F57-ADCD-F0865ED7D598}" type="doc">
      <dgm:prSet loTypeId="urn:microsoft.com/office/officeart/2005/8/layout/radial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1EB212C-6EB2-4E25-A20E-094163A78A7F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Дети до трех лет учатся рисовать, проходя при этом две этапа:</a:t>
          </a:r>
          <a:endParaRPr lang="ru-RU" sz="1400" dirty="0">
            <a:latin typeface="Georgia" pitchFamily="18" charset="0"/>
          </a:endParaRPr>
        </a:p>
      </dgm:t>
    </dgm:pt>
    <dgm:pt modelId="{1E871BAF-ADBA-44AF-9A76-7A98F2F12706}" type="parTrans" cxnId="{68D113B6-C43E-4CA5-9CA4-B017F75D8E06}">
      <dgm:prSet/>
      <dgm:spPr/>
      <dgm:t>
        <a:bodyPr/>
        <a:lstStyle/>
        <a:p>
          <a:endParaRPr lang="ru-RU"/>
        </a:p>
      </dgm:t>
    </dgm:pt>
    <dgm:pt modelId="{99CA952B-3820-4E34-967E-4283B23F0B6D}" type="sibTrans" cxnId="{68D113B6-C43E-4CA5-9CA4-B017F75D8E06}">
      <dgm:prSet/>
      <dgm:spPr/>
      <dgm:t>
        <a:bodyPr/>
        <a:lstStyle/>
        <a:p>
          <a:endParaRPr lang="ru-RU"/>
        </a:p>
      </dgm:t>
    </dgm:pt>
    <dgm:pt modelId="{56116FD8-D7B2-459B-828C-3AB196155A17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Georgia" pitchFamily="18" charset="0"/>
            </a:rPr>
            <a:t>Этап каракулей</a:t>
          </a:r>
          <a:r>
            <a:rPr lang="ru-RU" sz="1800" b="0" i="1" dirty="0" smtClean="0">
              <a:solidFill>
                <a:schemeClr val="tx1"/>
              </a:solidFill>
              <a:latin typeface="Georgia" pitchFamily="18" charset="0"/>
            </a:rPr>
            <a:t>.</a:t>
          </a:r>
        </a:p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 </a:t>
          </a:r>
          <a:r>
            <a:rPr lang="ru-RU" sz="1800" b="1" i="1" dirty="0" err="1" smtClean="0">
              <a:solidFill>
                <a:schemeClr val="tx1"/>
              </a:solidFill>
              <a:latin typeface="Georgia" pitchFamily="18" charset="0"/>
            </a:rPr>
            <a:t>Каляки-маляки</a:t>
          </a:r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 - </a:t>
          </a:r>
          <a:r>
            <a:rPr lang="ru-RU" sz="1800" b="0" dirty="0" smtClean="0">
              <a:solidFill>
                <a:schemeClr val="tx1"/>
              </a:solidFill>
              <a:latin typeface="Georgia" pitchFamily="18" charset="0"/>
            </a:rPr>
            <a:t>такой художественный прием в рисовании используют малыши до двух лет. Ребенок пока просто учится держать в руке карандаш, обращаться с ним: он рисует палочки, черточки, точки, прямые и кривые линии, загогулины и зигзаги. Нарисовать какую-либо фигуру или предмет малыш может лишь случайно. Для ребенка в этом возрасте совершенно не важен цвет, каким рисовать, главное для него, видеть, что выходит из под руки «мастера».</a:t>
          </a:r>
          <a:r>
            <a:rPr lang="ru-RU" sz="1400" b="0" dirty="0" smtClean="0">
              <a:solidFill>
                <a:schemeClr val="tx1"/>
              </a:solidFill>
              <a:latin typeface="Georgia" pitchFamily="18" charset="0"/>
            </a:rPr>
            <a:t> </a:t>
          </a:r>
          <a:endParaRPr lang="ru-RU" sz="1400" b="0" dirty="0">
            <a:solidFill>
              <a:schemeClr val="tx1"/>
            </a:solidFill>
            <a:latin typeface="Georgia" pitchFamily="18" charset="0"/>
          </a:endParaRPr>
        </a:p>
      </dgm:t>
    </dgm:pt>
    <dgm:pt modelId="{54B6DDF5-0C74-4478-BEA7-4548B5C94DD6}" type="parTrans" cxnId="{8935367B-C152-43C4-B994-7213DFE3F094}">
      <dgm:prSet/>
      <dgm:spPr/>
      <dgm:t>
        <a:bodyPr/>
        <a:lstStyle/>
        <a:p>
          <a:endParaRPr lang="ru-RU"/>
        </a:p>
      </dgm:t>
    </dgm:pt>
    <dgm:pt modelId="{3BBB20FB-10C9-403F-B147-F00C01B690DE}" type="sibTrans" cxnId="{8935367B-C152-43C4-B994-7213DFE3F094}">
      <dgm:prSet/>
      <dgm:spPr/>
      <dgm:t>
        <a:bodyPr/>
        <a:lstStyle/>
        <a:p>
          <a:endParaRPr lang="ru-RU"/>
        </a:p>
      </dgm:t>
    </dgm:pt>
    <dgm:pt modelId="{2BFEA6D5-FBFB-4A9D-BA47-1D648C94BF25}">
      <dgm:prSet phldrT="[Текст]"/>
      <dgm:spPr/>
      <dgm:t>
        <a:bodyPr/>
        <a:lstStyle/>
        <a:p>
          <a:r>
            <a:rPr lang="ru-RU" b="0" i="1" dirty="0" smtClean="0">
              <a:solidFill>
                <a:schemeClr val="tx1"/>
              </a:solidFill>
              <a:latin typeface="Georgia" pitchFamily="18" charset="0"/>
            </a:rPr>
            <a:t>Этап образного мышления.</a:t>
          </a:r>
          <a:r>
            <a:rPr lang="ru-RU" b="0" dirty="0" smtClean="0">
              <a:solidFill>
                <a:schemeClr val="tx1"/>
              </a:solidFill>
              <a:latin typeface="Georgia" pitchFamily="18" charset="0"/>
            </a:rPr>
            <a:t> Ребенок с 2 до 3 лет уже начинает понимать, что на бумаге можно изобразить не только каракули, но и окружающий его мир.</a:t>
          </a:r>
          <a:r>
            <a:rPr lang="ru-RU" b="0" dirty="0" smtClean="0">
              <a:latin typeface="Georgia" pitchFamily="18" charset="0"/>
            </a:rPr>
            <a:t> </a:t>
          </a:r>
          <a:endParaRPr lang="ru-RU" b="0" dirty="0">
            <a:latin typeface="Georgia" pitchFamily="18" charset="0"/>
          </a:endParaRPr>
        </a:p>
      </dgm:t>
    </dgm:pt>
    <dgm:pt modelId="{C6798A6E-5FDD-4F6A-A88F-463C49C2B7D7}" type="parTrans" cxnId="{06809E72-2638-4822-AFAE-FBE244954405}">
      <dgm:prSet/>
      <dgm:spPr/>
      <dgm:t>
        <a:bodyPr/>
        <a:lstStyle/>
        <a:p>
          <a:endParaRPr lang="ru-RU"/>
        </a:p>
      </dgm:t>
    </dgm:pt>
    <dgm:pt modelId="{3AD9F850-938E-4444-8BC5-70F202A3ED0C}" type="sibTrans" cxnId="{06809E72-2638-4822-AFAE-FBE244954405}">
      <dgm:prSet/>
      <dgm:spPr/>
      <dgm:t>
        <a:bodyPr/>
        <a:lstStyle/>
        <a:p>
          <a:endParaRPr lang="ru-RU"/>
        </a:p>
      </dgm:t>
    </dgm:pt>
    <dgm:pt modelId="{95278D15-028A-4D01-90D3-47FFFAD81709}" type="pres">
      <dgm:prSet presAssocID="{A14AA032-12DE-4F57-ADCD-F0865ED7D5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3ED117-B525-41BB-99FD-53A8E8A08B99}" type="pres">
      <dgm:prSet presAssocID="{51EB212C-6EB2-4E25-A20E-094163A78A7F}" presName="centerShape" presStyleLbl="node0" presStyleIdx="0" presStyleCnt="1" custScaleX="74932" custScaleY="69584" custLinFactNeighborX="337" custLinFactNeighborY="-42688"/>
      <dgm:spPr/>
      <dgm:t>
        <a:bodyPr/>
        <a:lstStyle/>
        <a:p>
          <a:endParaRPr lang="ru-RU"/>
        </a:p>
      </dgm:t>
    </dgm:pt>
    <dgm:pt modelId="{F4F17CA6-7301-447A-A8EC-293D8A15CBF5}" type="pres">
      <dgm:prSet presAssocID="{54B6DDF5-0C74-4478-BEA7-4548B5C94DD6}" presName="parTrans" presStyleLbl="bgSibTrans2D1" presStyleIdx="0" presStyleCnt="2" custAng="9323616" custScaleX="56754" custLinFactNeighborX="54731" custLinFactNeighborY="63944"/>
      <dgm:spPr/>
      <dgm:t>
        <a:bodyPr/>
        <a:lstStyle/>
        <a:p>
          <a:endParaRPr lang="ru-RU"/>
        </a:p>
      </dgm:t>
    </dgm:pt>
    <dgm:pt modelId="{738E3F3A-0AEC-4803-AC8A-3BB7431AD79B}" type="pres">
      <dgm:prSet presAssocID="{56116FD8-D7B2-459B-828C-3AB196155A17}" presName="node" presStyleLbl="node1" presStyleIdx="0" presStyleCnt="2" custAng="0" custScaleY="268064" custRadScaleRad="82719" custRadScaleInc="-8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44820-8ED0-42F9-84FC-62980FF97A6D}" type="pres">
      <dgm:prSet presAssocID="{C6798A6E-5FDD-4F6A-A88F-463C49C2B7D7}" presName="parTrans" presStyleLbl="bgSibTrans2D1" presStyleIdx="1" presStyleCnt="2" custAng="11221635" custScaleX="55088" custLinFactNeighborX="-47489" custLinFactNeighborY="73877"/>
      <dgm:spPr/>
      <dgm:t>
        <a:bodyPr/>
        <a:lstStyle/>
        <a:p>
          <a:endParaRPr lang="ru-RU"/>
        </a:p>
      </dgm:t>
    </dgm:pt>
    <dgm:pt modelId="{422CCC7C-3FBD-439A-881D-F19364FA1E92}" type="pres">
      <dgm:prSet presAssocID="{2BFEA6D5-FBFB-4A9D-BA47-1D648C94BF25}" presName="node" presStyleLbl="node1" presStyleIdx="1" presStyleCnt="2" custRadScaleRad="99392" custRadScaleInc="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45C575-B7C6-4715-8A46-96C2B198FD80}" type="presOf" srcId="{56116FD8-D7B2-459B-828C-3AB196155A17}" destId="{738E3F3A-0AEC-4803-AC8A-3BB7431AD79B}" srcOrd="0" destOrd="0" presId="urn:microsoft.com/office/officeart/2005/8/layout/radial4"/>
    <dgm:cxn modelId="{FD033685-08FB-40F7-B96A-537A1C5A0F78}" type="presOf" srcId="{C6798A6E-5FDD-4F6A-A88F-463C49C2B7D7}" destId="{74644820-8ED0-42F9-84FC-62980FF97A6D}" srcOrd="0" destOrd="0" presId="urn:microsoft.com/office/officeart/2005/8/layout/radial4"/>
    <dgm:cxn modelId="{02457F34-1915-41CB-86AA-F6A064352C15}" type="presOf" srcId="{54B6DDF5-0C74-4478-BEA7-4548B5C94DD6}" destId="{F4F17CA6-7301-447A-A8EC-293D8A15CBF5}" srcOrd="0" destOrd="0" presId="urn:microsoft.com/office/officeart/2005/8/layout/radial4"/>
    <dgm:cxn modelId="{68D113B6-C43E-4CA5-9CA4-B017F75D8E06}" srcId="{A14AA032-12DE-4F57-ADCD-F0865ED7D598}" destId="{51EB212C-6EB2-4E25-A20E-094163A78A7F}" srcOrd="0" destOrd="0" parTransId="{1E871BAF-ADBA-44AF-9A76-7A98F2F12706}" sibTransId="{99CA952B-3820-4E34-967E-4283B23F0B6D}"/>
    <dgm:cxn modelId="{57D1E385-188B-4E0C-B66C-1E58B3707B99}" type="presOf" srcId="{51EB212C-6EB2-4E25-A20E-094163A78A7F}" destId="{703ED117-B525-41BB-99FD-53A8E8A08B99}" srcOrd="0" destOrd="0" presId="urn:microsoft.com/office/officeart/2005/8/layout/radial4"/>
    <dgm:cxn modelId="{4402155E-7A9B-412B-A195-FD80A0C8CF66}" type="presOf" srcId="{2BFEA6D5-FBFB-4A9D-BA47-1D648C94BF25}" destId="{422CCC7C-3FBD-439A-881D-F19364FA1E92}" srcOrd="0" destOrd="0" presId="urn:microsoft.com/office/officeart/2005/8/layout/radial4"/>
    <dgm:cxn modelId="{06809E72-2638-4822-AFAE-FBE244954405}" srcId="{51EB212C-6EB2-4E25-A20E-094163A78A7F}" destId="{2BFEA6D5-FBFB-4A9D-BA47-1D648C94BF25}" srcOrd="1" destOrd="0" parTransId="{C6798A6E-5FDD-4F6A-A88F-463C49C2B7D7}" sibTransId="{3AD9F850-938E-4444-8BC5-70F202A3ED0C}"/>
    <dgm:cxn modelId="{50B1E80C-DD2C-4607-912C-86BBF6BF7113}" type="presOf" srcId="{A14AA032-12DE-4F57-ADCD-F0865ED7D598}" destId="{95278D15-028A-4D01-90D3-47FFFAD81709}" srcOrd="0" destOrd="0" presId="urn:microsoft.com/office/officeart/2005/8/layout/radial4"/>
    <dgm:cxn modelId="{8935367B-C152-43C4-B994-7213DFE3F094}" srcId="{51EB212C-6EB2-4E25-A20E-094163A78A7F}" destId="{56116FD8-D7B2-459B-828C-3AB196155A17}" srcOrd="0" destOrd="0" parTransId="{54B6DDF5-0C74-4478-BEA7-4548B5C94DD6}" sibTransId="{3BBB20FB-10C9-403F-B147-F00C01B690DE}"/>
    <dgm:cxn modelId="{531A382F-026F-481A-BE4D-A41CD4A9EAF2}" type="presParOf" srcId="{95278D15-028A-4D01-90D3-47FFFAD81709}" destId="{703ED117-B525-41BB-99FD-53A8E8A08B99}" srcOrd="0" destOrd="0" presId="urn:microsoft.com/office/officeart/2005/8/layout/radial4"/>
    <dgm:cxn modelId="{7CAEC1D5-954B-4B60-936E-98FA3235AB4E}" type="presParOf" srcId="{95278D15-028A-4D01-90D3-47FFFAD81709}" destId="{F4F17CA6-7301-447A-A8EC-293D8A15CBF5}" srcOrd="1" destOrd="0" presId="urn:microsoft.com/office/officeart/2005/8/layout/radial4"/>
    <dgm:cxn modelId="{563AE3EB-E399-4986-B90F-3FEF2EB54AA0}" type="presParOf" srcId="{95278D15-028A-4D01-90D3-47FFFAD81709}" destId="{738E3F3A-0AEC-4803-AC8A-3BB7431AD79B}" srcOrd="2" destOrd="0" presId="urn:microsoft.com/office/officeart/2005/8/layout/radial4"/>
    <dgm:cxn modelId="{3482E24E-F989-41A2-A452-5996A5B09479}" type="presParOf" srcId="{95278D15-028A-4D01-90D3-47FFFAD81709}" destId="{74644820-8ED0-42F9-84FC-62980FF97A6D}" srcOrd="3" destOrd="0" presId="urn:microsoft.com/office/officeart/2005/8/layout/radial4"/>
    <dgm:cxn modelId="{8A493FC9-6987-48F8-9A9C-FED2671C8095}" type="presParOf" srcId="{95278D15-028A-4D01-90D3-47FFFAD81709}" destId="{422CCC7C-3FBD-439A-881D-F19364FA1E92}" srcOrd="4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F6E4A2-4D90-4319-B183-F79D68EE8FD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CC72CB-A784-4031-81EC-E09BCD9C2988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1 год жизни</a:t>
          </a:r>
          <a:endParaRPr lang="ru-RU" sz="2000" b="1" dirty="0">
            <a:latin typeface="Georgia" pitchFamily="18" charset="0"/>
          </a:endParaRPr>
        </a:p>
      </dgm:t>
    </dgm:pt>
    <dgm:pt modelId="{12E3EEAB-E261-4521-9EEA-B34820487149}" type="parTrans" cxnId="{8F278BDC-A624-48DC-B517-7ED03263C9D7}">
      <dgm:prSet/>
      <dgm:spPr/>
      <dgm:t>
        <a:bodyPr/>
        <a:lstStyle/>
        <a:p>
          <a:endParaRPr lang="ru-RU"/>
        </a:p>
      </dgm:t>
    </dgm:pt>
    <dgm:pt modelId="{C3252459-381C-4A17-9FCA-4FEA3F6A25AC}" type="sibTrans" cxnId="{8F278BDC-A624-48DC-B517-7ED03263C9D7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1DF01C5-30B5-45D8-B9CC-FC95DF63D373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от 1 года </a:t>
          </a:r>
        </a:p>
        <a:p>
          <a:r>
            <a:rPr lang="ru-RU" sz="2000" b="1" dirty="0" smtClean="0">
              <a:latin typeface="Georgia" pitchFamily="18" charset="0"/>
            </a:rPr>
            <a:t>до 1.5 лет</a:t>
          </a:r>
          <a:endParaRPr lang="ru-RU" sz="2000" b="1" dirty="0">
            <a:latin typeface="Georgia" pitchFamily="18" charset="0"/>
          </a:endParaRPr>
        </a:p>
      </dgm:t>
    </dgm:pt>
    <dgm:pt modelId="{680EA310-7694-435A-8C61-8714EB300E8C}" type="parTrans" cxnId="{329D904B-3BF0-468F-8326-B790482BC9B1}">
      <dgm:prSet/>
      <dgm:spPr/>
      <dgm:t>
        <a:bodyPr/>
        <a:lstStyle/>
        <a:p>
          <a:endParaRPr lang="ru-RU"/>
        </a:p>
      </dgm:t>
    </dgm:pt>
    <dgm:pt modelId="{AAD90857-86CC-4513-8B43-9AA51159906C}" type="sibTrans" cxnId="{329D904B-3BF0-468F-8326-B790482BC9B1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9FE902D-4278-4D89-899C-6E66EEF0BF19}">
      <dgm:prSet phldrT="[Текст]" custT="1"/>
      <dgm:spPr/>
      <dgm:t>
        <a:bodyPr/>
        <a:lstStyle/>
        <a:p>
          <a:r>
            <a:rPr lang="ru-RU" sz="2400" b="1" dirty="0" smtClean="0">
              <a:latin typeface="Georgia" pitchFamily="18" charset="0"/>
            </a:rPr>
            <a:t>манипулирование</a:t>
          </a:r>
          <a:endParaRPr lang="ru-RU" sz="2400" b="1" dirty="0">
            <a:latin typeface="Georgia" pitchFamily="18" charset="0"/>
          </a:endParaRPr>
        </a:p>
      </dgm:t>
    </dgm:pt>
    <dgm:pt modelId="{F9F58D97-AF9A-4E0F-B549-F97AF5BF33D6}" type="parTrans" cxnId="{04E56165-EE8A-4E91-B83A-E25D03A06DA8}">
      <dgm:prSet/>
      <dgm:spPr/>
      <dgm:t>
        <a:bodyPr/>
        <a:lstStyle/>
        <a:p>
          <a:endParaRPr lang="ru-RU"/>
        </a:p>
      </dgm:t>
    </dgm:pt>
    <dgm:pt modelId="{253EFE6B-0848-483E-8CB9-9598C3AA6CD4}" type="sibTrans" cxnId="{04E56165-EE8A-4E91-B83A-E25D03A06DA8}">
      <dgm:prSet/>
      <dgm:spPr/>
      <dgm:t>
        <a:bodyPr/>
        <a:lstStyle/>
        <a:p>
          <a:endParaRPr lang="ru-RU"/>
        </a:p>
      </dgm:t>
    </dgm:pt>
    <dgm:pt modelId="{0AE36429-211B-467F-8BF8-A9A7DE0F7AE7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от 1.5 лет </a:t>
          </a:r>
        </a:p>
        <a:p>
          <a:r>
            <a:rPr lang="ru-RU" sz="2000" b="1" dirty="0" smtClean="0">
              <a:latin typeface="Georgia" pitchFamily="18" charset="0"/>
            </a:rPr>
            <a:t>до 2-х лет</a:t>
          </a:r>
          <a:endParaRPr lang="ru-RU" sz="2000" b="1" dirty="0">
            <a:latin typeface="Georgia" pitchFamily="18" charset="0"/>
          </a:endParaRPr>
        </a:p>
      </dgm:t>
    </dgm:pt>
    <dgm:pt modelId="{FEEC9ABF-0634-4763-BB1D-6395B4F4BFD0}" type="parTrans" cxnId="{55324EFC-3BD3-49F0-BD36-BAC0882B43AF}">
      <dgm:prSet/>
      <dgm:spPr/>
      <dgm:t>
        <a:bodyPr/>
        <a:lstStyle/>
        <a:p>
          <a:endParaRPr lang="ru-RU"/>
        </a:p>
      </dgm:t>
    </dgm:pt>
    <dgm:pt modelId="{9B89B383-923C-4048-B9DC-0A25D8607FE5}" type="sibTrans" cxnId="{55324EFC-3BD3-49F0-BD36-BAC0882B43AF}">
      <dgm:prSet/>
      <dgm:spPr/>
      <dgm:t>
        <a:bodyPr/>
        <a:lstStyle/>
        <a:p>
          <a:endParaRPr lang="ru-RU"/>
        </a:p>
      </dgm:t>
    </dgm:pt>
    <dgm:pt modelId="{004D51DA-9A80-4504-BFB5-B7BCD30C34A4}">
      <dgm:prSet phldrT="[Текст]" custT="1"/>
      <dgm:spPr/>
      <dgm:t>
        <a:bodyPr/>
        <a:lstStyle/>
        <a:p>
          <a:pPr algn="just"/>
          <a:r>
            <a:rPr lang="ru-RU" sz="2000" b="1" dirty="0" smtClean="0">
              <a:latin typeface="Georgia" pitchFamily="18" charset="0"/>
            </a:rPr>
            <a:t>предметно-орудийная деятельность</a:t>
          </a:r>
          <a:endParaRPr lang="ru-RU" sz="2000" b="1" dirty="0">
            <a:latin typeface="Georgia" pitchFamily="18" charset="0"/>
          </a:endParaRPr>
        </a:p>
      </dgm:t>
    </dgm:pt>
    <dgm:pt modelId="{1769597F-79A7-4327-BEBC-02DE461DE719}" type="parTrans" cxnId="{25AB56A5-4D6B-4BBF-95BF-7770A9C4796C}">
      <dgm:prSet/>
      <dgm:spPr/>
      <dgm:t>
        <a:bodyPr/>
        <a:lstStyle/>
        <a:p>
          <a:endParaRPr lang="ru-RU"/>
        </a:p>
      </dgm:t>
    </dgm:pt>
    <dgm:pt modelId="{BB8D234A-71A6-4672-B87D-24DD85C644E6}" type="sibTrans" cxnId="{25AB56A5-4D6B-4BBF-95BF-7770A9C4796C}">
      <dgm:prSet/>
      <dgm:spPr/>
      <dgm:t>
        <a:bodyPr/>
        <a:lstStyle/>
        <a:p>
          <a:endParaRPr lang="ru-RU"/>
        </a:p>
      </dgm:t>
    </dgm:pt>
    <dgm:pt modelId="{37BFD6BA-2F75-4780-8EC0-F1052E0140A1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«ребенок – взрослый»</a:t>
          </a:r>
          <a:endParaRPr lang="ru-RU" sz="2000" b="1" dirty="0">
            <a:latin typeface="Georgia" pitchFamily="18" charset="0"/>
          </a:endParaRPr>
        </a:p>
      </dgm:t>
    </dgm:pt>
    <dgm:pt modelId="{78470724-5053-407B-8D21-0E478596B911}" type="sibTrans" cxnId="{7D622F74-573E-4FD6-910F-15AF47FE2F47}">
      <dgm:prSet/>
      <dgm:spPr/>
      <dgm:t>
        <a:bodyPr/>
        <a:lstStyle/>
        <a:p>
          <a:endParaRPr lang="ru-RU"/>
        </a:p>
      </dgm:t>
    </dgm:pt>
    <dgm:pt modelId="{E5D8ED12-0E48-427D-8321-752DA477DEB7}" type="parTrans" cxnId="{7D622F74-573E-4FD6-910F-15AF47FE2F47}">
      <dgm:prSet/>
      <dgm:spPr/>
      <dgm:t>
        <a:bodyPr/>
        <a:lstStyle/>
        <a:p>
          <a:endParaRPr lang="ru-RU"/>
        </a:p>
      </dgm:t>
    </dgm:pt>
    <dgm:pt modelId="{0EECB6BD-9DF0-44EA-835E-CCD4E6F08A24}" type="pres">
      <dgm:prSet presAssocID="{B1F6E4A2-4D90-4319-B183-F79D68EE8F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0FF646-28A1-4C0A-B94F-CE5655347685}" type="pres">
      <dgm:prSet presAssocID="{B1F6E4A2-4D90-4319-B183-F79D68EE8FDC}" presName="tSp" presStyleCnt="0"/>
      <dgm:spPr/>
    </dgm:pt>
    <dgm:pt modelId="{BC2891EC-BF10-41C1-AE9E-4A84975FCC1B}" type="pres">
      <dgm:prSet presAssocID="{B1F6E4A2-4D90-4319-B183-F79D68EE8FDC}" presName="bSp" presStyleCnt="0"/>
      <dgm:spPr/>
    </dgm:pt>
    <dgm:pt modelId="{64050AD2-CAEA-438A-B3B0-030BD8841FEA}" type="pres">
      <dgm:prSet presAssocID="{B1F6E4A2-4D90-4319-B183-F79D68EE8FDC}" presName="process" presStyleCnt="0"/>
      <dgm:spPr/>
    </dgm:pt>
    <dgm:pt modelId="{92829EBA-8264-4054-8F54-70704141519B}" type="pres">
      <dgm:prSet presAssocID="{36CC72CB-A784-4031-81EC-E09BCD9C2988}" presName="composite1" presStyleCnt="0"/>
      <dgm:spPr/>
    </dgm:pt>
    <dgm:pt modelId="{5908B20A-52D0-4C0C-AB2F-E8AD944BA923}" type="pres">
      <dgm:prSet presAssocID="{36CC72CB-A784-4031-81EC-E09BCD9C2988}" presName="dummyNode1" presStyleLbl="node1" presStyleIdx="0" presStyleCnt="3"/>
      <dgm:spPr/>
    </dgm:pt>
    <dgm:pt modelId="{484361A5-2C75-42A8-A5A6-D25FC05193D3}" type="pres">
      <dgm:prSet presAssocID="{36CC72CB-A784-4031-81EC-E09BCD9C298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E0368-3404-4DC0-9B4D-D13380B6151B}" type="pres">
      <dgm:prSet presAssocID="{36CC72CB-A784-4031-81EC-E09BCD9C298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4247D-4738-490E-A22E-BBB5C4D1436E}" type="pres">
      <dgm:prSet presAssocID="{36CC72CB-A784-4031-81EC-E09BCD9C2988}" presName="parentNode1" presStyleLbl="node1" presStyleIdx="0" presStyleCnt="3" custLinFactNeighborX="469" custLinFactNeighborY="-227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03D7B-636D-4EF7-A129-0714FF93BA03}" type="pres">
      <dgm:prSet presAssocID="{36CC72CB-A784-4031-81EC-E09BCD9C2988}" presName="connSite1" presStyleCnt="0"/>
      <dgm:spPr/>
    </dgm:pt>
    <dgm:pt modelId="{5A5D7A6C-A8FE-483F-8360-4960155A843B}" type="pres">
      <dgm:prSet presAssocID="{C3252459-381C-4A17-9FCA-4FEA3F6A25AC}" presName="Name9" presStyleLbl="sibTrans2D1" presStyleIdx="0" presStyleCnt="2" custAng="20603437" custLinFactNeighborX="26351" custLinFactNeighborY="394"/>
      <dgm:spPr/>
      <dgm:t>
        <a:bodyPr/>
        <a:lstStyle/>
        <a:p>
          <a:endParaRPr lang="ru-RU"/>
        </a:p>
      </dgm:t>
    </dgm:pt>
    <dgm:pt modelId="{B25B43E0-3626-4F74-961F-C3B0673EF78B}" type="pres">
      <dgm:prSet presAssocID="{11DF01C5-30B5-45D8-B9CC-FC95DF63D373}" presName="composite2" presStyleCnt="0"/>
      <dgm:spPr/>
    </dgm:pt>
    <dgm:pt modelId="{CD33977D-9706-49DB-8575-9C2596C8EC15}" type="pres">
      <dgm:prSet presAssocID="{11DF01C5-30B5-45D8-B9CC-FC95DF63D373}" presName="dummyNode2" presStyleLbl="node1" presStyleIdx="0" presStyleCnt="3"/>
      <dgm:spPr/>
    </dgm:pt>
    <dgm:pt modelId="{1A7D88EA-FE96-46FB-8250-FD622AFF1A83}" type="pres">
      <dgm:prSet presAssocID="{11DF01C5-30B5-45D8-B9CC-FC95DF63D37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88214-7A18-4BB9-8DC0-5050D5BD5FC0}" type="pres">
      <dgm:prSet presAssocID="{11DF01C5-30B5-45D8-B9CC-FC95DF63D37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0CAEA-5378-4FC1-AACB-1A3EE60C9974}" type="pres">
      <dgm:prSet presAssocID="{11DF01C5-30B5-45D8-B9CC-FC95DF63D37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26718-8A38-4D55-BF88-67902FB85831}" type="pres">
      <dgm:prSet presAssocID="{11DF01C5-30B5-45D8-B9CC-FC95DF63D373}" presName="connSite2" presStyleCnt="0"/>
      <dgm:spPr/>
    </dgm:pt>
    <dgm:pt modelId="{ED35E331-79E3-4414-880B-84E2E3324762}" type="pres">
      <dgm:prSet presAssocID="{AAD90857-86CC-4513-8B43-9AA51159906C}" presName="Name18" presStyleLbl="sibTrans2D1" presStyleIdx="1" presStyleCnt="2" custAng="983409" custLinFactNeighborX="-6966" custLinFactNeighborY="908"/>
      <dgm:spPr/>
      <dgm:t>
        <a:bodyPr/>
        <a:lstStyle/>
        <a:p>
          <a:endParaRPr lang="ru-RU"/>
        </a:p>
      </dgm:t>
    </dgm:pt>
    <dgm:pt modelId="{3B6EE65C-BC4F-4F7C-B2B9-DA321BE4CA9C}" type="pres">
      <dgm:prSet presAssocID="{0AE36429-211B-467F-8BF8-A9A7DE0F7AE7}" presName="composite1" presStyleCnt="0"/>
      <dgm:spPr/>
    </dgm:pt>
    <dgm:pt modelId="{CE8FC716-8E86-45C7-B92B-4D16697E71C3}" type="pres">
      <dgm:prSet presAssocID="{0AE36429-211B-467F-8BF8-A9A7DE0F7AE7}" presName="dummyNode1" presStyleLbl="node1" presStyleIdx="1" presStyleCnt="3"/>
      <dgm:spPr/>
    </dgm:pt>
    <dgm:pt modelId="{62C53184-6597-4A93-BCB7-5018558A7EEF}" type="pres">
      <dgm:prSet presAssocID="{0AE36429-211B-467F-8BF8-A9A7DE0F7AE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979F1-A00F-42A4-B52E-438A47BC091E}" type="pres">
      <dgm:prSet presAssocID="{0AE36429-211B-467F-8BF8-A9A7DE0F7AE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E758A-FBE5-45F2-A30A-D04193961566}" type="pres">
      <dgm:prSet presAssocID="{0AE36429-211B-467F-8BF8-A9A7DE0F7AE7}" presName="parentNode1" presStyleLbl="node1" presStyleIdx="2" presStyleCnt="3" custLinFactNeighborX="1780" custLinFactNeighborY="13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2BA45-7CA1-471C-A30A-91D999CA1B96}" type="pres">
      <dgm:prSet presAssocID="{0AE36429-211B-467F-8BF8-A9A7DE0F7AE7}" presName="connSite1" presStyleCnt="0"/>
      <dgm:spPr/>
    </dgm:pt>
  </dgm:ptLst>
  <dgm:cxnLst>
    <dgm:cxn modelId="{6E798994-EEEA-415A-BB4B-29BCB6A5AEA3}" type="presOf" srcId="{0AE36429-211B-467F-8BF8-A9A7DE0F7AE7}" destId="{917E758A-FBE5-45F2-A30A-D04193961566}" srcOrd="0" destOrd="0" presId="urn:microsoft.com/office/officeart/2005/8/layout/hProcess4"/>
    <dgm:cxn modelId="{7D622F74-573E-4FD6-910F-15AF47FE2F47}" srcId="{36CC72CB-A784-4031-81EC-E09BCD9C2988}" destId="{37BFD6BA-2F75-4780-8EC0-F1052E0140A1}" srcOrd="0" destOrd="0" parTransId="{E5D8ED12-0E48-427D-8321-752DA477DEB7}" sibTransId="{78470724-5053-407B-8D21-0E478596B911}"/>
    <dgm:cxn modelId="{C5374D5E-C0C5-443A-9012-D5A431141CF0}" type="presOf" srcId="{36CC72CB-A784-4031-81EC-E09BCD9C2988}" destId="{BEE4247D-4738-490E-A22E-BBB5C4D1436E}" srcOrd="0" destOrd="0" presId="urn:microsoft.com/office/officeart/2005/8/layout/hProcess4"/>
    <dgm:cxn modelId="{AB443F08-8AAF-4332-B2B3-69442F3F9FA1}" type="presOf" srcId="{37BFD6BA-2F75-4780-8EC0-F1052E0140A1}" destId="{EF1E0368-3404-4DC0-9B4D-D13380B6151B}" srcOrd="1" destOrd="0" presId="urn:microsoft.com/office/officeart/2005/8/layout/hProcess4"/>
    <dgm:cxn modelId="{24922D7E-096D-4FE0-B837-E9F18CA589AF}" type="presOf" srcId="{C3252459-381C-4A17-9FCA-4FEA3F6A25AC}" destId="{5A5D7A6C-A8FE-483F-8360-4960155A843B}" srcOrd="0" destOrd="0" presId="urn:microsoft.com/office/officeart/2005/8/layout/hProcess4"/>
    <dgm:cxn modelId="{8F278BDC-A624-48DC-B517-7ED03263C9D7}" srcId="{B1F6E4A2-4D90-4319-B183-F79D68EE8FDC}" destId="{36CC72CB-A784-4031-81EC-E09BCD9C2988}" srcOrd="0" destOrd="0" parTransId="{12E3EEAB-E261-4521-9EEA-B34820487149}" sibTransId="{C3252459-381C-4A17-9FCA-4FEA3F6A25AC}"/>
    <dgm:cxn modelId="{04E56165-EE8A-4E91-B83A-E25D03A06DA8}" srcId="{11DF01C5-30B5-45D8-B9CC-FC95DF63D373}" destId="{09FE902D-4278-4D89-899C-6E66EEF0BF19}" srcOrd="0" destOrd="0" parTransId="{F9F58D97-AF9A-4E0F-B549-F97AF5BF33D6}" sibTransId="{253EFE6B-0848-483E-8CB9-9598C3AA6CD4}"/>
    <dgm:cxn modelId="{DDE7BE87-E54A-4D97-A971-17BC0B9CAE6E}" type="presOf" srcId="{37BFD6BA-2F75-4780-8EC0-F1052E0140A1}" destId="{484361A5-2C75-42A8-A5A6-D25FC05193D3}" srcOrd="0" destOrd="0" presId="urn:microsoft.com/office/officeart/2005/8/layout/hProcess4"/>
    <dgm:cxn modelId="{55324EFC-3BD3-49F0-BD36-BAC0882B43AF}" srcId="{B1F6E4A2-4D90-4319-B183-F79D68EE8FDC}" destId="{0AE36429-211B-467F-8BF8-A9A7DE0F7AE7}" srcOrd="2" destOrd="0" parTransId="{FEEC9ABF-0634-4763-BB1D-6395B4F4BFD0}" sibTransId="{9B89B383-923C-4048-B9DC-0A25D8607FE5}"/>
    <dgm:cxn modelId="{DF58E642-74D1-47A8-B995-59BBCCEDDE78}" type="presOf" srcId="{AAD90857-86CC-4513-8B43-9AA51159906C}" destId="{ED35E331-79E3-4414-880B-84E2E3324762}" srcOrd="0" destOrd="0" presId="urn:microsoft.com/office/officeart/2005/8/layout/hProcess4"/>
    <dgm:cxn modelId="{329D904B-3BF0-468F-8326-B790482BC9B1}" srcId="{B1F6E4A2-4D90-4319-B183-F79D68EE8FDC}" destId="{11DF01C5-30B5-45D8-B9CC-FC95DF63D373}" srcOrd="1" destOrd="0" parTransId="{680EA310-7694-435A-8C61-8714EB300E8C}" sibTransId="{AAD90857-86CC-4513-8B43-9AA51159906C}"/>
    <dgm:cxn modelId="{EDCBF52F-8912-44AF-8861-913EDD2B90C3}" type="presOf" srcId="{09FE902D-4278-4D89-899C-6E66EEF0BF19}" destId="{1A7D88EA-FE96-46FB-8250-FD622AFF1A83}" srcOrd="0" destOrd="0" presId="urn:microsoft.com/office/officeart/2005/8/layout/hProcess4"/>
    <dgm:cxn modelId="{25AB56A5-4D6B-4BBF-95BF-7770A9C4796C}" srcId="{0AE36429-211B-467F-8BF8-A9A7DE0F7AE7}" destId="{004D51DA-9A80-4504-BFB5-B7BCD30C34A4}" srcOrd="0" destOrd="0" parTransId="{1769597F-79A7-4327-BEBC-02DE461DE719}" sibTransId="{BB8D234A-71A6-4672-B87D-24DD85C644E6}"/>
    <dgm:cxn modelId="{D7B3D107-D39D-41B2-8603-91DAFBA5CB6E}" type="presOf" srcId="{B1F6E4A2-4D90-4319-B183-F79D68EE8FDC}" destId="{0EECB6BD-9DF0-44EA-835E-CCD4E6F08A24}" srcOrd="0" destOrd="0" presId="urn:microsoft.com/office/officeart/2005/8/layout/hProcess4"/>
    <dgm:cxn modelId="{5A062A48-60D0-485A-8679-4ECB9023D9B0}" type="presOf" srcId="{11DF01C5-30B5-45D8-B9CC-FC95DF63D373}" destId="{ACA0CAEA-5378-4FC1-AACB-1A3EE60C9974}" srcOrd="0" destOrd="0" presId="urn:microsoft.com/office/officeart/2005/8/layout/hProcess4"/>
    <dgm:cxn modelId="{480CBC1A-1908-4858-A686-77F27A94FBBB}" type="presOf" srcId="{09FE902D-4278-4D89-899C-6E66EEF0BF19}" destId="{83E88214-7A18-4BB9-8DC0-5050D5BD5FC0}" srcOrd="1" destOrd="0" presId="urn:microsoft.com/office/officeart/2005/8/layout/hProcess4"/>
    <dgm:cxn modelId="{661EF181-26E8-40F8-86E1-E364E1AABB40}" type="presOf" srcId="{004D51DA-9A80-4504-BFB5-B7BCD30C34A4}" destId="{62C53184-6597-4A93-BCB7-5018558A7EEF}" srcOrd="0" destOrd="0" presId="urn:microsoft.com/office/officeart/2005/8/layout/hProcess4"/>
    <dgm:cxn modelId="{4494B229-A340-434E-A585-990A5E21B806}" type="presOf" srcId="{004D51DA-9A80-4504-BFB5-B7BCD30C34A4}" destId="{78B979F1-A00F-42A4-B52E-438A47BC091E}" srcOrd="1" destOrd="0" presId="urn:microsoft.com/office/officeart/2005/8/layout/hProcess4"/>
    <dgm:cxn modelId="{C12DD1F7-363F-4DFC-BC73-23EF30B10834}" type="presParOf" srcId="{0EECB6BD-9DF0-44EA-835E-CCD4E6F08A24}" destId="{280FF646-28A1-4C0A-B94F-CE5655347685}" srcOrd="0" destOrd="0" presId="urn:microsoft.com/office/officeart/2005/8/layout/hProcess4"/>
    <dgm:cxn modelId="{382CD308-968C-445D-81C5-E42A81A64B9E}" type="presParOf" srcId="{0EECB6BD-9DF0-44EA-835E-CCD4E6F08A24}" destId="{BC2891EC-BF10-41C1-AE9E-4A84975FCC1B}" srcOrd="1" destOrd="0" presId="urn:microsoft.com/office/officeart/2005/8/layout/hProcess4"/>
    <dgm:cxn modelId="{CCB62D38-0AA7-4E1F-B970-2CB291DFF708}" type="presParOf" srcId="{0EECB6BD-9DF0-44EA-835E-CCD4E6F08A24}" destId="{64050AD2-CAEA-438A-B3B0-030BD8841FEA}" srcOrd="2" destOrd="0" presId="urn:microsoft.com/office/officeart/2005/8/layout/hProcess4"/>
    <dgm:cxn modelId="{FB81E60F-C09F-4B30-923E-4E27D97518EE}" type="presParOf" srcId="{64050AD2-CAEA-438A-B3B0-030BD8841FEA}" destId="{92829EBA-8264-4054-8F54-70704141519B}" srcOrd="0" destOrd="0" presId="urn:microsoft.com/office/officeart/2005/8/layout/hProcess4"/>
    <dgm:cxn modelId="{0344007B-44CD-483D-B3DB-FF5362283931}" type="presParOf" srcId="{92829EBA-8264-4054-8F54-70704141519B}" destId="{5908B20A-52D0-4C0C-AB2F-E8AD944BA923}" srcOrd="0" destOrd="0" presId="urn:microsoft.com/office/officeart/2005/8/layout/hProcess4"/>
    <dgm:cxn modelId="{3B73BC2A-9274-4E09-A77F-8FC0FA47B456}" type="presParOf" srcId="{92829EBA-8264-4054-8F54-70704141519B}" destId="{484361A5-2C75-42A8-A5A6-D25FC05193D3}" srcOrd="1" destOrd="0" presId="urn:microsoft.com/office/officeart/2005/8/layout/hProcess4"/>
    <dgm:cxn modelId="{CE7F3417-9340-4D00-9B37-D475B6D775EB}" type="presParOf" srcId="{92829EBA-8264-4054-8F54-70704141519B}" destId="{EF1E0368-3404-4DC0-9B4D-D13380B6151B}" srcOrd="2" destOrd="0" presId="urn:microsoft.com/office/officeart/2005/8/layout/hProcess4"/>
    <dgm:cxn modelId="{624C88A8-E4DE-4A1A-AD4B-E544152D7D6E}" type="presParOf" srcId="{92829EBA-8264-4054-8F54-70704141519B}" destId="{BEE4247D-4738-490E-A22E-BBB5C4D1436E}" srcOrd="3" destOrd="0" presId="urn:microsoft.com/office/officeart/2005/8/layout/hProcess4"/>
    <dgm:cxn modelId="{0B45A629-95E1-43B9-844F-52E187E353C0}" type="presParOf" srcId="{92829EBA-8264-4054-8F54-70704141519B}" destId="{35603D7B-636D-4EF7-A129-0714FF93BA03}" srcOrd="4" destOrd="0" presId="urn:microsoft.com/office/officeart/2005/8/layout/hProcess4"/>
    <dgm:cxn modelId="{01CBE429-9173-4F7F-85B7-6B3198328372}" type="presParOf" srcId="{64050AD2-CAEA-438A-B3B0-030BD8841FEA}" destId="{5A5D7A6C-A8FE-483F-8360-4960155A843B}" srcOrd="1" destOrd="0" presId="urn:microsoft.com/office/officeart/2005/8/layout/hProcess4"/>
    <dgm:cxn modelId="{BAB6FFEA-493A-4AF5-B56E-C889300312C4}" type="presParOf" srcId="{64050AD2-CAEA-438A-B3B0-030BD8841FEA}" destId="{B25B43E0-3626-4F74-961F-C3B0673EF78B}" srcOrd="2" destOrd="0" presId="urn:microsoft.com/office/officeart/2005/8/layout/hProcess4"/>
    <dgm:cxn modelId="{BCF7C35C-92A5-4EA0-9D38-4176EC67A7FF}" type="presParOf" srcId="{B25B43E0-3626-4F74-961F-C3B0673EF78B}" destId="{CD33977D-9706-49DB-8575-9C2596C8EC15}" srcOrd="0" destOrd="0" presId="urn:microsoft.com/office/officeart/2005/8/layout/hProcess4"/>
    <dgm:cxn modelId="{046DD212-3AC9-4360-842E-00228374A2C8}" type="presParOf" srcId="{B25B43E0-3626-4F74-961F-C3B0673EF78B}" destId="{1A7D88EA-FE96-46FB-8250-FD622AFF1A83}" srcOrd="1" destOrd="0" presId="urn:microsoft.com/office/officeart/2005/8/layout/hProcess4"/>
    <dgm:cxn modelId="{762B567D-08C4-4F0D-8AA3-89E5BA9F4CFB}" type="presParOf" srcId="{B25B43E0-3626-4F74-961F-C3B0673EF78B}" destId="{83E88214-7A18-4BB9-8DC0-5050D5BD5FC0}" srcOrd="2" destOrd="0" presId="urn:microsoft.com/office/officeart/2005/8/layout/hProcess4"/>
    <dgm:cxn modelId="{8F52B65F-B6BF-4056-A9B0-BAB8AACC8BA6}" type="presParOf" srcId="{B25B43E0-3626-4F74-961F-C3B0673EF78B}" destId="{ACA0CAEA-5378-4FC1-AACB-1A3EE60C9974}" srcOrd="3" destOrd="0" presId="urn:microsoft.com/office/officeart/2005/8/layout/hProcess4"/>
    <dgm:cxn modelId="{E23AE3BB-9DC0-48E5-A368-452855B32541}" type="presParOf" srcId="{B25B43E0-3626-4F74-961F-C3B0673EF78B}" destId="{54A26718-8A38-4D55-BF88-67902FB85831}" srcOrd="4" destOrd="0" presId="urn:microsoft.com/office/officeart/2005/8/layout/hProcess4"/>
    <dgm:cxn modelId="{0694512E-3CD0-4A56-A8EF-EFA4EB06CFFF}" type="presParOf" srcId="{64050AD2-CAEA-438A-B3B0-030BD8841FEA}" destId="{ED35E331-79E3-4414-880B-84E2E3324762}" srcOrd="3" destOrd="0" presId="urn:microsoft.com/office/officeart/2005/8/layout/hProcess4"/>
    <dgm:cxn modelId="{C62B938A-F475-4FBC-991B-301559578F1E}" type="presParOf" srcId="{64050AD2-CAEA-438A-B3B0-030BD8841FEA}" destId="{3B6EE65C-BC4F-4F7C-B2B9-DA321BE4CA9C}" srcOrd="4" destOrd="0" presId="urn:microsoft.com/office/officeart/2005/8/layout/hProcess4"/>
    <dgm:cxn modelId="{DAE8B8FA-BAEB-4EB3-9A98-1CC1EE8FBFCE}" type="presParOf" srcId="{3B6EE65C-BC4F-4F7C-B2B9-DA321BE4CA9C}" destId="{CE8FC716-8E86-45C7-B92B-4D16697E71C3}" srcOrd="0" destOrd="0" presId="urn:microsoft.com/office/officeart/2005/8/layout/hProcess4"/>
    <dgm:cxn modelId="{B84F1614-BD82-4BFE-AF07-B8678B63DB5D}" type="presParOf" srcId="{3B6EE65C-BC4F-4F7C-B2B9-DA321BE4CA9C}" destId="{62C53184-6597-4A93-BCB7-5018558A7EEF}" srcOrd="1" destOrd="0" presId="urn:microsoft.com/office/officeart/2005/8/layout/hProcess4"/>
    <dgm:cxn modelId="{F0B15C3B-7ADF-429A-A04F-BB299D24AEE2}" type="presParOf" srcId="{3B6EE65C-BC4F-4F7C-B2B9-DA321BE4CA9C}" destId="{78B979F1-A00F-42A4-B52E-438A47BC091E}" srcOrd="2" destOrd="0" presId="urn:microsoft.com/office/officeart/2005/8/layout/hProcess4"/>
    <dgm:cxn modelId="{FFB615D9-7074-456A-8B83-E16F30FBA584}" type="presParOf" srcId="{3B6EE65C-BC4F-4F7C-B2B9-DA321BE4CA9C}" destId="{917E758A-FBE5-45F2-A30A-D04193961566}" srcOrd="3" destOrd="0" presId="urn:microsoft.com/office/officeart/2005/8/layout/hProcess4"/>
    <dgm:cxn modelId="{0ACD1D4D-54F8-4DD4-B586-094DCF83DD6F}" type="presParOf" srcId="{3B6EE65C-BC4F-4F7C-B2B9-DA321BE4CA9C}" destId="{6872BA45-7CA1-471C-A30A-91D999CA1B96}" srcOrd="4" destOrd="0" presId="urn:microsoft.com/office/officeart/2005/8/layout/h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3F7685-80E0-4C17-BC4E-0743C711EB7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14A699-487E-4A17-9B9E-DE359D75A10B}">
      <dgm:prSet phldrT="[Текст]"/>
      <dgm:spPr>
        <a:solidFill>
          <a:srgbClr val="00B0F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ru-RU" dirty="0" smtClean="0">
              <a:latin typeface="Georgia" pitchFamily="18" charset="0"/>
            </a:rPr>
            <a:t>Структура</a:t>
          </a:r>
          <a:endParaRPr lang="ru-RU" dirty="0">
            <a:latin typeface="Georgia" pitchFamily="18" charset="0"/>
          </a:endParaRPr>
        </a:p>
      </dgm:t>
    </dgm:pt>
    <dgm:pt modelId="{CA984E9E-102E-4BB5-A968-28C916F7A8BE}" type="parTrans" cxnId="{C316F2E6-5F01-4DD6-B14E-03DE7FD4F883}">
      <dgm:prSet/>
      <dgm:spPr/>
      <dgm:t>
        <a:bodyPr/>
        <a:lstStyle/>
        <a:p>
          <a:endParaRPr lang="ru-RU"/>
        </a:p>
      </dgm:t>
    </dgm:pt>
    <dgm:pt modelId="{1AC67E72-5DFA-4B53-9113-9D6722FBEAF8}" type="sibTrans" cxnId="{C316F2E6-5F01-4DD6-B14E-03DE7FD4F883}">
      <dgm:prSet/>
      <dgm:spPr/>
      <dgm:t>
        <a:bodyPr/>
        <a:lstStyle/>
        <a:p>
          <a:endParaRPr lang="ru-RU"/>
        </a:p>
      </dgm:t>
    </dgm:pt>
    <dgm:pt modelId="{4709D552-E3E0-4611-8AB2-4E0E48B5BC7F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latin typeface="Georgia" pitchFamily="18" charset="0"/>
            </a:rPr>
            <a:t>Ориентировочная</a:t>
          </a:r>
          <a:r>
            <a:rPr lang="ru-RU" dirty="0" smtClean="0"/>
            <a:t> </a:t>
          </a:r>
          <a:r>
            <a:rPr lang="ru-RU" dirty="0" smtClean="0">
              <a:latin typeface="Georgia" pitchFamily="18" charset="0"/>
            </a:rPr>
            <a:t>часть</a:t>
          </a:r>
          <a:endParaRPr lang="ru-RU" dirty="0">
            <a:latin typeface="Georgia" pitchFamily="18" charset="0"/>
          </a:endParaRPr>
        </a:p>
      </dgm:t>
    </dgm:pt>
    <dgm:pt modelId="{4804E281-B48C-4382-8139-640F9F97B7B3}" type="parTrans" cxnId="{C253ED98-14EC-4D82-9B26-E18CB4F701E0}">
      <dgm:prSet/>
      <dgm:spPr/>
      <dgm:t>
        <a:bodyPr/>
        <a:lstStyle/>
        <a:p>
          <a:endParaRPr lang="ru-RU"/>
        </a:p>
      </dgm:t>
    </dgm:pt>
    <dgm:pt modelId="{64997577-53A3-40C2-BA76-E4C16730CB31}" type="sibTrans" cxnId="{C253ED98-14EC-4D82-9B26-E18CB4F701E0}">
      <dgm:prSet/>
      <dgm:spPr/>
      <dgm:t>
        <a:bodyPr/>
        <a:lstStyle/>
        <a:p>
          <a:endParaRPr lang="ru-RU"/>
        </a:p>
      </dgm:t>
    </dgm:pt>
    <dgm:pt modelId="{F93067FB-D4D7-4FA4-92A5-9C89D99BA0C5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latin typeface="Georgia" pitchFamily="18" charset="0"/>
            </a:rPr>
            <a:t>Исполнительская</a:t>
          </a:r>
          <a:endParaRPr lang="ru-RU" dirty="0">
            <a:latin typeface="Georgia" pitchFamily="18" charset="0"/>
          </a:endParaRPr>
        </a:p>
      </dgm:t>
    </dgm:pt>
    <dgm:pt modelId="{FD78767E-3F5B-4C55-9C4F-A7283C5727EA}" type="parTrans" cxnId="{70684497-95B2-47CE-BD10-9C31413D15BC}">
      <dgm:prSet/>
      <dgm:spPr/>
      <dgm:t>
        <a:bodyPr/>
        <a:lstStyle/>
        <a:p>
          <a:endParaRPr lang="ru-RU"/>
        </a:p>
      </dgm:t>
    </dgm:pt>
    <dgm:pt modelId="{81EE6328-A835-46BF-BC2D-DA0597EA632D}" type="sibTrans" cxnId="{70684497-95B2-47CE-BD10-9C31413D15BC}">
      <dgm:prSet/>
      <dgm:spPr/>
      <dgm:t>
        <a:bodyPr/>
        <a:lstStyle/>
        <a:p>
          <a:endParaRPr lang="ru-RU"/>
        </a:p>
      </dgm:t>
    </dgm:pt>
    <dgm:pt modelId="{96C9AEA9-78CF-45CB-AD72-06BD5E892657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latin typeface="Georgia" pitchFamily="18" charset="0"/>
            </a:rPr>
            <a:t>Контрольно-оценочная</a:t>
          </a:r>
          <a:endParaRPr lang="ru-RU" dirty="0">
            <a:latin typeface="Georgia" pitchFamily="18" charset="0"/>
          </a:endParaRPr>
        </a:p>
      </dgm:t>
    </dgm:pt>
    <dgm:pt modelId="{321A96C4-701F-4CAB-B9BA-65B20809C7C3}" type="parTrans" cxnId="{1BA14503-CCAA-4030-B228-FE2D8EDC7D91}">
      <dgm:prSet/>
      <dgm:spPr/>
      <dgm:t>
        <a:bodyPr/>
        <a:lstStyle/>
        <a:p>
          <a:endParaRPr lang="ru-RU"/>
        </a:p>
      </dgm:t>
    </dgm:pt>
    <dgm:pt modelId="{CCE57274-9F1F-4E4A-97B2-D0A3E46F8CF5}" type="sibTrans" cxnId="{1BA14503-CCAA-4030-B228-FE2D8EDC7D91}">
      <dgm:prSet/>
      <dgm:spPr/>
      <dgm:t>
        <a:bodyPr/>
        <a:lstStyle/>
        <a:p>
          <a:endParaRPr lang="ru-RU"/>
        </a:p>
      </dgm:t>
    </dgm:pt>
    <dgm:pt modelId="{ABA93FA3-E5D3-4DBC-AF21-74EBF1AA84C1}" type="pres">
      <dgm:prSet presAssocID="{BF3F7685-80E0-4C17-BC4E-0743C711EB7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3DAB1B-841B-4204-B224-08DE5D97029A}" type="pres">
      <dgm:prSet presAssocID="{3B14A699-487E-4A17-9B9E-DE359D75A10B}" presName="root1" presStyleCnt="0"/>
      <dgm:spPr/>
    </dgm:pt>
    <dgm:pt modelId="{0F5A767C-3259-4131-B285-0B361F346D54}" type="pres">
      <dgm:prSet presAssocID="{3B14A699-487E-4A17-9B9E-DE359D75A10B}" presName="LevelOneTextNode" presStyleLbl="node0" presStyleIdx="0" presStyleCnt="1" custScaleY="82813" custLinFactX="-47937" custLinFactNeighborX="-100000" custLinFactNeighborY="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ADD918-9429-4ED1-883A-066C6D673746}" type="pres">
      <dgm:prSet presAssocID="{3B14A699-487E-4A17-9B9E-DE359D75A10B}" presName="level2hierChild" presStyleCnt="0"/>
      <dgm:spPr/>
    </dgm:pt>
    <dgm:pt modelId="{A6E2698C-7BAC-4334-95D8-0EDDD2B6C501}" type="pres">
      <dgm:prSet presAssocID="{4804E281-B48C-4382-8139-640F9F97B7B3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30F9AE4-C9EB-4CF5-8414-90A111706BF9}" type="pres">
      <dgm:prSet presAssocID="{4804E281-B48C-4382-8139-640F9F97B7B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06CC1CE-AE7C-43E8-B1C1-808330A68251}" type="pres">
      <dgm:prSet presAssocID="{4709D552-E3E0-4611-8AB2-4E0E48B5BC7F}" presName="root2" presStyleCnt="0"/>
      <dgm:spPr/>
    </dgm:pt>
    <dgm:pt modelId="{94E550D1-FB2E-4B50-B75F-51D9082CBFC4}" type="pres">
      <dgm:prSet presAssocID="{4709D552-E3E0-4611-8AB2-4E0E48B5BC7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4DE4DC-5460-4D25-AF7C-D885CA3D74BC}" type="pres">
      <dgm:prSet presAssocID="{4709D552-E3E0-4611-8AB2-4E0E48B5BC7F}" presName="level3hierChild" presStyleCnt="0"/>
      <dgm:spPr/>
    </dgm:pt>
    <dgm:pt modelId="{0D824ED0-57E8-4E59-A38C-4D1749C692F5}" type="pres">
      <dgm:prSet presAssocID="{FD78767E-3F5B-4C55-9C4F-A7283C5727E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35A55325-48C0-45EC-8D3F-07C4E04C6DCF}" type="pres">
      <dgm:prSet presAssocID="{FD78767E-3F5B-4C55-9C4F-A7283C5727E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99E0DB5-B909-46C3-BF3B-2605F8F2A80A}" type="pres">
      <dgm:prSet presAssocID="{F93067FB-D4D7-4FA4-92A5-9C89D99BA0C5}" presName="root2" presStyleCnt="0"/>
      <dgm:spPr/>
    </dgm:pt>
    <dgm:pt modelId="{5F5D6F86-CB9A-48A7-A165-4ED88C09CEEC}" type="pres">
      <dgm:prSet presAssocID="{F93067FB-D4D7-4FA4-92A5-9C89D99BA0C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BA12CE-49EE-427F-B782-80F1B5F7CFE1}" type="pres">
      <dgm:prSet presAssocID="{F93067FB-D4D7-4FA4-92A5-9C89D99BA0C5}" presName="level3hierChild" presStyleCnt="0"/>
      <dgm:spPr/>
    </dgm:pt>
    <dgm:pt modelId="{448D4E44-10BA-46D5-9BC6-3C3A8B1B06AD}" type="pres">
      <dgm:prSet presAssocID="{321A96C4-701F-4CAB-B9BA-65B20809C7C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29F200C-126F-46F2-A7D2-A2FE8121BA32}" type="pres">
      <dgm:prSet presAssocID="{321A96C4-701F-4CAB-B9BA-65B20809C7C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30B42DC-8829-4FE3-A312-71391B37605C}" type="pres">
      <dgm:prSet presAssocID="{96C9AEA9-78CF-45CB-AD72-06BD5E892657}" presName="root2" presStyleCnt="0"/>
      <dgm:spPr/>
    </dgm:pt>
    <dgm:pt modelId="{BAAE1FFC-3A7C-40D2-9A6A-75E26982784D}" type="pres">
      <dgm:prSet presAssocID="{96C9AEA9-78CF-45CB-AD72-06BD5E89265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C581C3-98B5-40B3-B331-026D3B6FA725}" type="pres">
      <dgm:prSet presAssocID="{96C9AEA9-78CF-45CB-AD72-06BD5E892657}" presName="level3hierChild" presStyleCnt="0"/>
      <dgm:spPr/>
    </dgm:pt>
  </dgm:ptLst>
  <dgm:cxnLst>
    <dgm:cxn modelId="{1BA14503-CCAA-4030-B228-FE2D8EDC7D91}" srcId="{3B14A699-487E-4A17-9B9E-DE359D75A10B}" destId="{96C9AEA9-78CF-45CB-AD72-06BD5E892657}" srcOrd="2" destOrd="0" parTransId="{321A96C4-701F-4CAB-B9BA-65B20809C7C3}" sibTransId="{CCE57274-9F1F-4E4A-97B2-D0A3E46F8CF5}"/>
    <dgm:cxn modelId="{BDE7BB61-8074-4E27-8B99-53CA6405091A}" type="presOf" srcId="{4709D552-E3E0-4611-8AB2-4E0E48B5BC7F}" destId="{94E550D1-FB2E-4B50-B75F-51D9082CBFC4}" srcOrd="0" destOrd="0" presId="urn:microsoft.com/office/officeart/2008/layout/HorizontalMultiLevelHierarchy"/>
    <dgm:cxn modelId="{60860789-8C02-4FAA-B407-C34C21911C8B}" type="presOf" srcId="{321A96C4-701F-4CAB-B9BA-65B20809C7C3}" destId="{448D4E44-10BA-46D5-9BC6-3C3A8B1B06AD}" srcOrd="0" destOrd="0" presId="urn:microsoft.com/office/officeart/2008/layout/HorizontalMultiLevelHierarchy"/>
    <dgm:cxn modelId="{C316F2E6-5F01-4DD6-B14E-03DE7FD4F883}" srcId="{BF3F7685-80E0-4C17-BC4E-0743C711EB79}" destId="{3B14A699-487E-4A17-9B9E-DE359D75A10B}" srcOrd="0" destOrd="0" parTransId="{CA984E9E-102E-4BB5-A968-28C916F7A8BE}" sibTransId="{1AC67E72-5DFA-4B53-9113-9D6722FBEAF8}"/>
    <dgm:cxn modelId="{870803B7-0376-4251-A1E0-18E90077122C}" type="presOf" srcId="{4804E281-B48C-4382-8139-640F9F97B7B3}" destId="{330F9AE4-C9EB-4CF5-8414-90A111706BF9}" srcOrd="1" destOrd="0" presId="urn:microsoft.com/office/officeart/2008/layout/HorizontalMultiLevelHierarchy"/>
    <dgm:cxn modelId="{D22A4A29-A9C7-44FE-8EF2-44571744C317}" type="presOf" srcId="{FD78767E-3F5B-4C55-9C4F-A7283C5727EA}" destId="{0D824ED0-57E8-4E59-A38C-4D1749C692F5}" srcOrd="0" destOrd="0" presId="urn:microsoft.com/office/officeart/2008/layout/HorizontalMultiLevelHierarchy"/>
    <dgm:cxn modelId="{2604EDFA-CEBB-42C0-BCC1-1BB6097C6F6B}" type="presOf" srcId="{321A96C4-701F-4CAB-B9BA-65B20809C7C3}" destId="{329F200C-126F-46F2-A7D2-A2FE8121BA32}" srcOrd="1" destOrd="0" presId="urn:microsoft.com/office/officeart/2008/layout/HorizontalMultiLevelHierarchy"/>
    <dgm:cxn modelId="{C8BAA0C4-4007-4CB8-926B-2B1993111443}" type="presOf" srcId="{96C9AEA9-78CF-45CB-AD72-06BD5E892657}" destId="{BAAE1FFC-3A7C-40D2-9A6A-75E26982784D}" srcOrd="0" destOrd="0" presId="urn:microsoft.com/office/officeart/2008/layout/HorizontalMultiLevelHierarchy"/>
    <dgm:cxn modelId="{FF27877C-1FB0-4ED7-917F-2BE49798D82C}" type="presOf" srcId="{4804E281-B48C-4382-8139-640F9F97B7B3}" destId="{A6E2698C-7BAC-4334-95D8-0EDDD2B6C501}" srcOrd="0" destOrd="0" presId="urn:microsoft.com/office/officeart/2008/layout/HorizontalMultiLevelHierarchy"/>
    <dgm:cxn modelId="{70684497-95B2-47CE-BD10-9C31413D15BC}" srcId="{3B14A699-487E-4A17-9B9E-DE359D75A10B}" destId="{F93067FB-D4D7-4FA4-92A5-9C89D99BA0C5}" srcOrd="1" destOrd="0" parTransId="{FD78767E-3F5B-4C55-9C4F-A7283C5727EA}" sibTransId="{81EE6328-A835-46BF-BC2D-DA0597EA632D}"/>
    <dgm:cxn modelId="{17CCD6C9-5CDE-45E0-8778-67E1FB4BC153}" type="presOf" srcId="{F93067FB-D4D7-4FA4-92A5-9C89D99BA0C5}" destId="{5F5D6F86-CB9A-48A7-A165-4ED88C09CEEC}" srcOrd="0" destOrd="0" presId="urn:microsoft.com/office/officeart/2008/layout/HorizontalMultiLevelHierarchy"/>
    <dgm:cxn modelId="{F80DBFE5-9C59-4730-A4FA-7310F5598B0A}" type="presOf" srcId="{BF3F7685-80E0-4C17-BC4E-0743C711EB79}" destId="{ABA93FA3-E5D3-4DBC-AF21-74EBF1AA84C1}" srcOrd="0" destOrd="0" presId="urn:microsoft.com/office/officeart/2008/layout/HorizontalMultiLevelHierarchy"/>
    <dgm:cxn modelId="{C253ED98-14EC-4D82-9B26-E18CB4F701E0}" srcId="{3B14A699-487E-4A17-9B9E-DE359D75A10B}" destId="{4709D552-E3E0-4611-8AB2-4E0E48B5BC7F}" srcOrd="0" destOrd="0" parTransId="{4804E281-B48C-4382-8139-640F9F97B7B3}" sibTransId="{64997577-53A3-40C2-BA76-E4C16730CB31}"/>
    <dgm:cxn modelId="{4A9ABD05-127B-4CAE-B432-6ED152B8A83D}" type="presOf" srcId="{3B14A699-487E-4A17-9B9E-DE359D75A10B}" destId="{0F5A767C-3259-4131-B285-0B361F346D54}" srcOrd="0" destOrd="0" presId="urn:microsoft.com/office/officeart/2008/layout/HorizontalMultiLevelHierarchy"/>
    <dgm:cxn modelId="{774E613F-3D4D-40F4-8827-579FD809E58C}" type="presOf" srcId="{FD78767E-3F5B-4C55-9C4F-A7283C5727EA}" destId="{35A55325-48C0-45EC-8D3F-07C4E04C6DCF}" srcOrd="1" destOrd="0" presId="urn:microsoft.com/office/officeart/2008/layout/HorizontalMultiLevelHierarchy"/>
    <dgm:cxn modelId="{61695CB6-A039-4DAA-BE72-E50C2FF05A5C}" type="presParOf" srcId="{ABA93FA3-E5D3-4DBC-AF21-74EBF1AA84C1}" destId="{833DAB1B-841B-4204-B224-08DE5D97029A}" srcOrd="0" destOrd="0" presId="urn:microsoft.com/office/officeart/2008/layout/HorizontalMultiLevelHierarchy"/>
    <dgm:cxn modelId="{382F9F1D-422D-496D-9958-E085F4A12BFF}" type="presParOf" srcId="{833DAB1B-841B-4204-B224-08DE5D97029A}" destId="{0F5A767C-3259-4131-B285-0B361F346D54}" srcOrd="0" destOrd="0" presId="urn:microsoft.com/office/officeart/2008/layout/HorizontalMultiLevelHierarchy"/>
    <dgm:cxn modelId="{0DEB87D9-85D2-4842-9ADA-8C331994218F}" type="presParOf" srcId="{833DAB1B-841B-4204-B224-08DE5D97029A}" destId="{3CADD918-9429-4ED1-883A-066C6D673746}" srcOrd="1" destOrd="0" presId="urn:microsoft.com/office/officeart/2008/layout/HorizontalMultiLevelHierarchy"/>
    <dgm:cxn modelId="{9F582C57-1F0F-47A9-8C46-5E96442BA216}" type="presParOf" srcId="{3CADD918-9429-4ED1-883A-066C6D673746}" destId="{A6E2698C-7BAC-4334-95D8-0EDDD2B6C501}" srcOrd="0" destOrd="0" presId="urn:microsoft.com/office/officeart/2008/layout/HorizontalMultiLevelHierarchy"/>
    <dgm:cxn modelId="{1BF99213-7C8F-452C-93DE-C16F799D83A0}" type="presParOf" srcId="{A6E2698C-7BAC-4334-95D8-0EDDD2B6C501}" destId="{330F9AE4-C9EB-4CF5-8414-90A111706BF9}" srcOrd="0" destOrd="0" presId="urn:microsoft.com/office/officeart/2008/layout/HorizontalMultiLevelHierarchy"/>
    <dgm:cxn modelId="{AC948437-4630-4DD1-A671-AB9F77CF4863}" type="presParOf" srcId="{3CADD918-9429-4ED1-883A-066C6D673746}" destId="{F06CC1CE-AE7C-43E8-B1C1-808330A68251}" srcOrd="1" destOrd="0" presId="urn:microsoft.com/office/officeart/2008/layout/HorizontalMultiLevelHierarchy"/>
    <dgm:cxn modelId="{39B06947-4DD5-4F3B-8DA1-3A75651C20C6}" type="presParOf" srcId="{F06CC1CE-AE7C-43E8-B1C1-808330A68251}" destId="{94E550D1-FB2E-4B50-B75F-51D9082CBFC4}" srcOrd="0" destOrd="0" presId="urn:microsoft.com/office/officeart/2008/layout/HorizontalMultiLevelHierarchy"/>
    <dgm:cxn modelId="{61BEE54C-BF68-4A63-86FF-22480FE66604}" type="presParOf" srcId="{F06CC1CE-AE7C-43E8-B1C1-808330A68251}" destId="{DA4DE4DC-5460-4D25-AF7C-D885CA3D74BC}" srcOrd="1" destOrd="0" presId="urn:microsoft.com/office/officeart/2008/layout/HorizontalMultiLevelHierarchy"/>
    <dgm:cxn modelId="{533F5F4E-D7FA-444A-98EC-C105497FA2AB}" type="presParOf" srcId="{3CADD918-9429-4ED1-883A-066C6D673746}" destId="{0D824ED0-57E8-4E59-A38C-4D1749C692F5}" srcOrd="2" destOrd="0" presId="urn:microsoft.com/office/officeart/2008/layout/HorizontalMultiLevelHierarchy"/>
    <dgm:cxn modelId="{9BF53462-ADD6-4E64-92C9-6DD34E02859C}" type="presParOf" srcId="{0D824ED0-57E8-4E59-A38C-4D1749C692F5}" destId="{35A55325-48C0-45EC-8D3F-07C4E04C6DCF}" srcOrd="0" destOrd="0" presId="urn:microsoft.com/office/officeart/2008/layout/HorizontalMultiLevelHierarchy"/>
    <dgm:cxn modelId="{634F36F9-48B1-4514-AF0F-4893B3914DC9}" type="presParOf" srcId="{3CADD918-9429-4ED1-883A-066C6D673746}" destId="{D99E0DB5-B909-46C3-BF3B-2605F8F2A80A}" srcOrd="3" destOrd="0" presId="urn:microsoft.com/office/officeart/2008/layout/HorizontalMultiLevelHierarchy"/>
    <dgm:cxn modelId="{B0391DC2-14BF-4E3D-98D1-0B6E8D9C271C}" type="presParOf" srcId="{D99E0DB5-B909-46C3-BF3B-2605F8F2A80A}" destId="{5F5D6F86-CB9A-48A7-A165-4ED88C09CEEC}" srcOrd="0" destOrd="0" presId="urn:microsoft.com/office/officeart/2008/layout/HorizontalMultiLevelHierarchy"/>
    <dgm:cxn modelId="{005BD0AA-3103-4184-AD9F-9F1047D25C54}" type="presParOf" srcId="{D99E0DB5-B909-46C3-BF3B-2605F8F2A80A}" destId="{64BA12CE-49EE-427F-B782-80F1B5F7CFE1}" srcOrd="1" destOrd="0" presId="urn:microsoft.com/office/officeart/2008/layout/HorizontalMultiLevelHierarchy"/>
    <dgm:cxn modelId="{2F2F4F83-C7C7-49A6-A062-07B7A06E80BB}" type="presParOf" srcId="{3CADD918-9429-4ED1-883A-066C6D673746}" destId="{448D4E44-10BA-46D5-9BC6-3C3A8B1B06AD}" srcOrd="4" destOrd="0" presId="urn:microsoft.com/office/officeart/2008/layout/HorizontalMultiLevelHierarchy"/>
    <dgm:cxn modelId="{0C26D443-282A-4993-858D-3B83606A1510}" type="presParOf" srcId="{448D4E44-10BA-46D5-9BC6-3C3A8B1B06AD}" destId="{329F200C-126F-46F2-A7D2-A2FE8121BA32}" srcOrd="0" destOrd="0" presId="urn:microsoft.com/office/officeart/2008/layout/HorizontalMultiLevelHierarchy"/>
    <dgm:cxn modelId="{9C6C4F7A-611E-41D7-97E5-4EE21EE62A71}" type="presParOf" srcId="{3CADD918-9429-4ED1-883A-066C6D673746}" destId="{130B42DC-8829-4FE3-A312-71391B37605C}" srcOrd="5" destOrd="0" presId="urn:microsoft.com/office/officeart/2008/layout/HorizontalMultiLevelHierarchy"/>
    <dgm:cxn modelId="{A629A8AC-8363-4826-BA3E-9D6BAA2B99A7}" type="presParOf" srcId="{130B42DC-8829-4FE3-A312-71391B37605C}" destId="{BAAE1FFC-3A7C-40D2-9A6A-75E26982784D}" srcOrd="0" destOrd="0" presId="urn:microsoft.com/office/officeart/2008/layout/HorizontalMultiLevelHierarchy"/>
    <dgm:cxn modelId="{68EA661F-38CB-49A8-80E6-805F84D03E99}" type="presParOf" srcId="{130B42DC-8829-4FE3-A312-71391B37605C}" destId="{CFC581C3-98B5-40B3-B331-026D3B6FA725}" srcOrd="1" destOrd="0" presId="urn:microsoft.com/office/officeart/2008/layout/HorizontalMultiLevelHierarchy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F729DA-523D-4B0F-B43D-F3E76D3B8FA1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6500D-AE2B-41D1-B1CD-607F19C8326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b="0" dirty="0" smtClean="0">
              <a:latin typeface="Georgia" pitchFamily="18" charset="0"/>
            </a:rPr>
            <a:t>Совместное</a:t>
          </a:r>
          <a:endParaRPr lang="ru-RU" sz="3200" b="0" dirty="0">
            <a:latin typeface="Georgia" pitchFamily="18" charset="0"/>
          </a:endParaRPr>
        </a:p>
      </dgm:t>
    </dgm:pt>
    <dgm:pt modelId="{D6AF49C4-1DD3-42D1-85E8-B6E0C84A803C}" type="parTrans" cxnId="{35FFF4BC-0744-48CA-9499-F08638AD5E7D}">
      <dgm:prSet/>
      <dgm:spPr/>
      <dgm:t>
        <a:bodyPr/>
        <a:lstStyle/>
        <a:p>
          <a:endParaRPr lang="ru-RU"/>
        </a:p>
      </dgm:t>
    </dgm:pt>
    <dgm:pt modelId="{4520D37F-E4B8-4DA1-BDC9-0B57BCB156BC}" type="sibTrans" cxnId="{35FFF4BC-0744-48CA-9499-F08638AD5E7D}">
      <dgm:prSet/>
      <dgm:spPr/>
      <dgm:t>
        <a:bodyPr/>
        <a:lstStyle/>
        <a:p>
          <a:endParaRPr lang="ru-RU"/>
        </a:p>
      </dgm:t>
    </dgm:pt>
    <dgm:pt modelId="{D6B604CA-1427-4A1B-8816-31900E43E1D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dirty="0" smtClean="0">
              <a:latin typeface="Georgia" pitchFamily="18" charset="0"/>
            </a:rPr>
            <a:t>Частичное  (совместно-раздельное)</a:t>
          </a:r>
          <a:endParaRPr lang="ru-RU" sz="3200" dirty="0">
            <a:latin typeface="Georgia" pitchFamily="18" charset="0"/>
          </a:endParaRPr>
        </a:p>
      </dgm:t>
    </dgm:pt>
    <dgm:pt modelId="{BFABDF01-57BE-410B-BDE7-CE7D759B1F70}" type="parTrans" cxnId="{2D9BDDC0-CC86-4E8C-8135-898FB599423C}">
      <dgm:prSet/>
      <dgm:spPr/>
      <dgm:t>
        <a:bodyPr/>
        <a:lstStyle/>
        <a:p>
          <a:endParaRPr lang="ru-RU"/>
        </a:p>
      </dgm:t>
    </dgm:pt>
    <dgm:pt modelId="{99A37902-8A41-478D-B283-401F01382F7A}" type="sibTrans" cxnId="{2D9BDDC0-CC86-4E8C-8135-898FB599423C}">
      <dgm:prSet/>
      <dgm:spPr/>
      <dgm:t>
        <a:bodyPr/>
        <a:lstStyle/>
        <a:p>
          <a:endParaRPr lang="ru-RU"/>
        </a:p>
      </dgm:t>
    </dgm:pt>
    <dgm:pt modelId="{5D188246-AD43-4C04-8377-957DD0D57F0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dirty="0" smtClean="0">
              <a:latin typeface="Georgia" pitchFamily="18" charset="0"/>
            </a:rPr>
            <a:t>Показ</a:t>
          </a:r>
          <a:endParaRPr lang="ru-RU" sz="3200" dirty="0">
            <a:latin typeface="Georgia" pitchFamily="18" charset="0"/>
          </a:endParaRPr>
        </a:p>
      </dgm:t>
    </dgm:pt>
    <dgm:pt modelId="{8A7C88CC-22E8-4ED9-AD3F-E35792EC3F95}" type="parTrans" cxnId="{CAAD3A63-AF15-49F3-B371-AF1947F7A55E}">
      <dgm:prSet/>
      <dgm:spPr/>
      <dgm:t>
        <a:bodyPr/>
        <a:lstStyle/>
        <a:p>
          <a:endParaRPr lang="ru-RU"/>
        </a:p>
      </dgm:t>
    </dgm:pt>
    <dgm:pt modelId="{833F4EF5-8705-4527-BFB0-F7421FA48097}" type="sibTrans" cxnId="{CAAD3A63-AF15-49F3-B371-AF1947F7A55E}">
      <dgm:prSet/>
      <dgm:spPr/>
      <dgm:t>
        <a:bodyPr/>
        <a:lstStyle/>
        <a:p>
          <a:endParaRPr lang="ru-RU"/>
        </a:p>
      </dgm:t>
    </dgm:pt>
    <dgm:pt modelId="{56104488-6878-43AB-983F-8D70E9E2AA4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dirty="0" smtClean="0">
              <a:latin typeface="Georgia" pitchFamily="18" charset="0"/>
            </a:rPr>
            <a:t>Самостоятельное</a:t>
          </a:r>
        </a:p>
        <a:p>
          <a:r>
            <a:rPr lang="ru-RU" sz="2400" dirty="0" smtClean="0">
              <a:latin typeface="Georgia" pitchFamily="18" charset="0"/>
            </a:rPr>
            <a:t>(по речевому указанию)</a:t>
          </a:r>
          <a:endParaRPr lang="ru-RU" sz="2400" dirty="0">
            <a:latin typeface="Georgia" pitchFamily="18" charset="0"/>
          </a:endParaRPr>
        </a:p>
      </dgm:t>
    </dgm:pt>
    <dgm:pt modelId="{737F8043-6B59-499E-AF0D-F9C91251ECB0}" type="parTrans" cxnId="{C4957451-2631-4570-A081-5D6F22C8B1A8}">
      <dgm:prSet/>
      <dgm:spPr/>
      <dgm:t>
        <a:bodyPr/>
        <a:lstStyle/>
        <a:p>
          <a:endParaRPr lang="ru-RU"/>
        </a:p>
      </dgm:t>
    </dgm:pt>
    <dgm:pt modelId="{CAFF0F5A-0180-4DA9-B5F9-141B3ED403D6}" type="sibTrans" cxnId="{C4957451-2631-4570-A081-5D6F22C8B1A8}">
      <dgm:prSet/>
      <dgm:spPr/>
      <dgm:t>
        <a:bodyPr/>
        <a:lstStyle/>
        <a:p>
          <a:endParaRPr lang="ru-RU"/>
        </a:p>
      </dgm:t>
    </dgm:pt>
    <dgm:pt modelId="{F3ABFCDD-20DC-4CD5-9580-FB64ABF0B5D0}" type="pres">
      <dgm:prSet presAssocID="{00F729DA-523D-4B0F-B43D-F3E76D3B8FA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0F6ED1-C535-4517-8712-9E72EDB5831D}" type="pres">
      <dgm:prSet presAssocID="{00F729DA-523D-4B0F-B43D-F3E76D3B8FA1}" presName="axisShape" presStyleLbl="bgShp" presStyleIdx="0" presStyleCnt="1"/>
      <dgm:spPr/>
    </dgm:pt>
    <dgm:pt modelId="{649E01C9-DC92-4401-AC56-39111EC1E8DB}" type="pres">
      <dgm:prSet presAssocID="{00F729DA-523D-4B0F-B43D-F3E76D3B8FA1}" presName="rect1" presStyleLbl="node1" presStyleIdx="0" presStyleCnt="4" custScaleX="192887" custScaleY="100000" custLinFactNeighborX="-53550" custLinFactNeighborY="-16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AD194-F62F-4594-844A-2E5A6C3E77AD}" type="pres">
      <dgm:prSet presAssocID="{00F729DA-523D-4B0F-B43D-F3E76D3B8FA1}" presName="rect2" presStyleLbl="node1" presStyleIdx="1" presStyleCnt="4" custScaleX="183497" custScaleY="103762" custLinFactNeighborX="56973" custLinFactNeighborY="-14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3B731-58FE-4903-9EF6-B163549F1FC1}" type="pres">
      <dgm:prSet presAssocID="{00F729DA-523D-4B0F-B43D-F3E76D3B8FA1}" presName="rect3" presStyleLbl="node1" presStyleIdx="2" presStyleCnt="4" custScaleX="175072" custLinFactNeighborX="-46082" custLinFactNeighborY="46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08BD0-EE1E-4219-9343-74D20AE4FE05}" type="pres">
      <dgm:prSet presAssocID="{00F729DA-523D-4B0F-B43D-F3E76D3B8FA1}" presName="rect4" presStyleLbl="node1" presStyleIdx="3" presStyleCnt="4" custScaleX="187367" custScaleY="107187" custLinFactNeighborX="55427" custLinFactNeighborY="3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FFF4BC-0744-48CA-9499-F08638AD5E7D}" srcId="{00F729DA-523D-4B0F-B43D-F3E76D3B8FA1}" destId="{93D6500D-AE2B-41D1-B1CD-607F19C83262}" srcOrd="0" destOrd="0" parTransId="{D6AF49C4-1DD3-42D1-85E8-B6E0C84A803C}" sibTransId="{4520D37F-E4B8-4DA1-BDC9-0B57BCB156BC}"/>
    <dgm:cxn modelId="{638257AE-FF91-4383-9F87-FE6D16C172D4}" type="presOf" srcId="{93D6500D-AE2B-41D1-B1CD-607F19C83262}" destId="{649E01C9-DC92-4401-AC56-39111EC1E8DB}" srcOrd="0" destOrd="0" presId="urn:microsoft.com/office/officeart/2005/8/layout/matrix2"/>
    <dgm:cxn modelId="{C4957451-2631-4570-A081-5D6F22C8B1A8}" srcId="{00F729DA-523D-4B0F-B43D-F3E76D3B8FA1}" destId="{56104488-6878-43AB-983F-8D70E9E2AA4D}" srcOrd="3" destOrd="0" parTransId="{737F8043-6B59-499E-AF0D-F9C91251ECB0}" sibTransId="{CAFF0F5A-0180-4DA9-B5F9-141B3ED403D6}"/>
    <dgm:cxn modelId="{D6385969-196A-4665-8B0D-C44122628DF9}" type="presOf" srcId="{56104488-6878-43AB-983F-8D70E9E2AA4D}" destId="{0ED08BD0-EE1E-4219-9343-74D20AE4FE05}" srcOrd="0" destOrd="0" presId="urn:microsoft.com/office/officeart/2005/8/layout/matrix2"/>
    <dgm:cxn modelId="{B0915AD6-41ED-4529-8D8C-D79AE235C574}" type="presOf" srcId="{D6B604CA-1427-4A1B-8816-31900E43E1D8}" destId="{928AD194-F62F-4594-844A-2E5A6C3E77AD}" srcOrd="0" destOrd="0" presId="urn:microsoft.com/office/officeart/2005/8/layout/matrix2"/>
    <dgm:cxn modelId="{3379CE93-B4FA-4BE2-86D8-A127F4CDCA00}" type="presOf" srcId="{00F729DA-523D-4B0F-B43D-F3E76D3B8FA1}" destId="{F3ABFCDD-20DC-4CD5-9580-FB64ABF0B5D0}" srcOrd="0" destOrd="0" presId="urn:microsoft.com/office/officeart/2005/8/layout/matrix2"/>
    <dgm:cxn modelId="{2D9BDDC0-CC86-4E8C-8135-898FB599423C}" srcId="{00F729DA-523D-4B0F-B43D-F3E76D3B8FA1}" destId="{D6B604CA-1427-4A1B-8816-31900E43E1D8}" srcOrd="1" destOrd="0" parTransId="{BFABDF01-57BE-410B-BDE7-CE7D759B1F70}" sibTransId="{99A37902-8A41-478D-B283-401F01382F7A}"/>
    <dgm:cxn modelId="{FF4C0F98-20C5-46A1-AF61-A1F9E2811EE4}" type="presOf" srcId="{5D188246-AD43-4C04-8377-957DD0D57F0D}" destId="{76C3B731-58FE-4903-9EF6-B163549F1FC1}" srcOrd="0" destOrd="0" presId="urn:microsoft.com/office/officeart/2005/8/layout/matrix2"/>
    <dgm:cxn modelId="{CAAD3A63-AF15-49F3-B371-AF1947F7A55E}" srcId="{00F729DA-523D-4B0F-B43D-F3E76D3B8FA1}" destId="{5D188246-AD43-4C04-8377-957DD0D57F0D}" srcOrd="2" destOrd="0" parTransId="{8A7C88CC-22E8-4ED9-AD3F-E35792EC3F95}" sibTransId="{833F4EF5-8705-4527-BFB0-F7421FA48097}"/>
    <dgm:cxn modelId="{658F96EB-F286-458E-994F-5396E7A13BC6}" type="presParOf" srcId="{F3ABFCDD-20DC-4CD5-9580-FB64ABF0B5D0}" destId="{680F6ED1-C535-4517-8712-9E72EDB5831D}" srcOrd="0" destOrd="0" presId="urn:microsoft.com/office/officeart/2005/8/layout/matrix2"/>
    <dgm:cxn modelId="{12D9C7D1-56B9-4BEF-A76B-870E035430CB}" type="presParOf" srcId="{F3ABFCDD-20DC-4CD5-9580-FB64ABF0B5D0}" destId="{649E01C9-DC92-4401-AC56-39111EC1E8DB}" srcOrd="1" destOrd="0" presId="urn:microsoft.com/office/officeart/2005/8/layout/matrix2"/>
    <dgm:cxn modelId="{30EF1614-D968-436B-86E8-005C5A349536}" type="presParOf" srcId="{F3ABFCDD-20DC-4CD5-9580-FB64ABF0B5D0}" destId="{928AD194-F62F-4594-844A-2E5A6C3E77AD}" srcOrd="2" destOrd="0" presId="urn:microsoft.com/office/officeart/2005/8/layout/matrix2"/>
    <dgm:cxn modelId="{2F8BDE33-DA5A-438D-8E09-20F7DA6D0BDE}" type="presParOf" srcId="{F3ABFCDD-20DC-4CD5-9580-FB64ABF0B5D0}" destId="{76C3B731-58FE-4903-9EF6-B163549F1FC1}" srcOrd="3" destOrd="0" presId="urn:microsoft.com/office/officeart/2005/8/layout/matrix2"/>
    <dgm:cxn modelId="{3CFE1026-0C75-4219-AE76-BB856CBED91D}" type="presParOf" srcId="{F3ABFCDD-20DC-4CD5-9580-FB64ABF0B5D0}" destId="{0ED08BD0-EE1E-4219-9343-74D20AE4FE05}" srcOrd="4" destOrd="0" presId="urn:microsoft.com/office/officeart/2005/8/layout/matrix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790A4-1F95-4CD8-B697-6FE8B914386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14F04-A787-4AE3-AABC-2AFA0386D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57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51B32E8-3949-4DE3-BEB8-2199785F534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6E52A5-63E5-46CA-BF3A-AFF7BFE216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32E8-3949-4DE3-BEB8-2199785F534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A5-63E5-46CA-BF3A-AFF7BFE21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32E8-3949-4DE3-BEB8-2199785F534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A5-63E5-46CA-BF3A-AFF7BFE21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32E8-3949-4DE3-BEB8-2199785F534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A5-63E5-46CA-BF3A-AFF7BFE21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32E8-3949-4DE3-BEB8-2199785F534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A5-63E5-46CA-BF3A-AFF7BFE21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32E8-3949-4DE3-BEB8-2199785F534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A5-63E5-46CA-BF3A-AFF7BFE216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32E8-3949-4DE3-BEB8-2199785F534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A5-63E5-46CA-BF3A-AFF7BFE21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32E8-3949-4DE3-BEB8-2199785F534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A5-63E5-46CA-BF3A-AFF7BFE21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32E8-3949-4DE3-BEB8-2199785F534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A5-63E5-46CA-BF3A-AFF7BFE21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32E8-3949-4DE3-BEB8-2199785F534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A5-63E5-46CA-BF3A-AFF7BFE216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32E8-3949-4DE3-BEB8-2199785F534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A5-63E5-46CA-BF3A-AFF7BFE21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51B32E8-3949-4DE3-BEB8-2199785F534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C6E52A5-63E5-46CA-BF3A-AFF7BFE21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2322_610_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617" y="-11771"/>
            <a:ext cx="9213617" cy="69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428604"/>
            <a:ext cx="5438820" cy="97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643042" y="1928802"/>
            <a:ext cx="6091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РАЗВИТИЕ ИЗОБРАЗИТЕЛЬНЫХ СПОСОБНОСТЕЙ ДЕТЕЙ ДОШКОЛЬНОГО ВОЗРАСТА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2132" y="4929198"/>
            <a:ext cx="330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Выступала:</a:t>
            </a:r>
          </a:p>
          <a:p>
            <a:pPr algn="ctr"/>
            <a:r>
              <a:rPr lang="ru-RU" sz="1600" b="1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Газизова </a:t>
            </a:r>
            <a:r>
              <a:rPr lang="ru-RU" sz="1600" b="1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Л.В</a:t>
            </a:r>
            <a:r>
              <a:rPr lang="ru-RU" sz="1600" b="1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.</a:t>
            </a:r>
          </a:p>
          <a:p>
            <a:pPr algn="ctr"/>
            <a:r>
              <a:rPr lang="ru-RU" sz="1600" b="1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Студентка:</a:t>
            </a:r>
            <a:r>
              <a:rPr lang="ru-RU" sz="2400" b="1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1 </a:t>
            </a:r>
            <a:r>
              <a:rPr lang="ru-RU" sz="1600" b="1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курса</a:t>
            </a:r>
          </a:p>
          <a:p>
            <a:pPr algn="ctr"/>
            <a:r>
              <a:rPr lang="ru-RU" sz="1600" b="1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12 группа</a:t>
            </a:r>
            <a:endParaRPr lang="ru-RU" sz="1600" b="1" i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4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истратор\Desktop\08031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4" r="6974"/>
          <a:stretch/>
        </p:blipFill>
        <p:spPr bwMode="auto">
          <a:xfrm>
            <a:off x="-289702" y="6197"/>
            <a:ext cx="9433702" cy="68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482509030"/>
              </p:ext>
            </p:extLst>
          </p:nvPr>
        </p:nvGraphicFramePr>
        <p:xfrm>
          <a:off x="1428728" y="214290"/>
          <a:ext cx="5857916" cy="37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357694"/>
            <a:ext cx="8929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Без ориентировки во внешних характеристиках  и свойствах предметов и соотнесения их между собой </a:t>
            </a:r>
          </a:p>
          <a:p>
            <a:r>
              <a:rPr lang="ru-RU" sz="2800" dirty="0" smtClean="0">
                <a:latin typeface="Georgia" pitchFamily="18" charset="0"/>
              </a:rPr>
              <a:t>невозможны полноценное осуществление исполнительских операций и должный контроль за ними.</a:t>
            </a: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истратор\Desktop\08031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4" r="6974"/>
          <a:stretch/>
        </p:blipFill>
        <p:spPr bwMode="auto">
          <a:xfrm>
            <a:off x="-289702" y="6197"/>
            <a:ext cx="9433702" cy="68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910" y="285728"/>
            <a:ext cx="7786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Последовательность освоения предметного </a:t>
            </a:r>
          </a:p>
          <a:p>
            <a:pPr algn="ctr"/>
            <a:r>
              <a:rPr lang="ru-RU" sz="2800" b="1" dirty="0" smtClean="0">
                <a:latin typeface="Georgia" pitchFamily="18" charset="0"/>
              </a:rPr>
              <a:t> и изобразительного</a:t>
            </a:r>
          </a:p>
          <a:p>
            <a:pPr algn="ctr"/>
            <a:r>
              <a:rPr lang="ru-RU" sz="2800" b="1" dirty="0" smtClean="0">
                <a:latin typeface="Georgia" pitchFamily="18" charset="0"/>
              </a:rPr>
              <a:t>действия в раннем возрасте</a:t>
            </a:r>
            <a:endParaRPr lang="ru-RU" sz="2800" b="1" dirty="0">
              <a:latin typeface="Georgia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224012572"/>
              </p:ext>
            </p:extLst>
          </p:nvPr>
        </p:nvGraphicFramePr>
        <p:xfrm>
          <a:off x="1214414" y="2571744"/>
          <a:ext cx="7072362" cy="378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71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истратор\Desktop\08031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4" r="6974"/>
          <a:stretch/>
        </p:blipFill>
        <p:spPr bwMode="auto">
          <a:xfrm>
            <a:off x="-289702" y="0"/>
            <a:ext cx="9433702" cy="68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214290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По данным Е.И.Игнатьевой, </a:t>
            </a:r>
            <a:r>
              <a:rPr lang="ru-RU" b="1" dirty="0" err="1" smtClean="0">
                <a:latin typeface="Georgia" pitchFamily="18" charset="0"/>
              </a:rPr>
              <a:t>Е.А.Флериной</a:t>
            </a:r>
            <a:r>
              <a:rPr lang="ru-RU" b="1" dirty="0" smtClean="0">
                <a:latin typeface="Georgia" pitchFamily="18" charset="0"/>
              </a:rPr>
              <a:t>, Н.П. </a:t>
            </a:r>
            <a:r>
              <a:rPr lang="ru-RU" b="1" dirty="0" err="1" smtClean="0">
                <a:latin typeface="Georgia" pitchFamily="18" charset="0"/>
              </a:rPr>
              <a:t>Сакулиной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714356"/>
            <a:ext cx="3129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«штриховой» период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8470" y="1357298"/>
            <a:ext cx="59355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000" dirty="0" smtClean="0">
                <a:latin typeface="Georgia" pitchFamily="18" charset="0"/>
              </a:rPr>
              <a:t>     Рука ребенка движется взад и вперед непроизвольно, получаются повторяющиеся непрерывные штрихи. Направление и форма штриха часто определяются случайным положением руки.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3000372"/>
            <a:ext cx="5357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Появляются короткие прямые штрихи, </a:t>
            </a:r>
          </a:p>
          <a:p>
            <a:r>
              <a:rPr lang="ru-RU" sz="2000" dirty="0" smtClean="0">
                <a:latin typeface="Georgia" pitchFamily="18" charset="0"/>
              </a:rPr>
              <a:t>точки, линии в разных направлениях.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3857628"/>
            <a:ext cx="5429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К полутора годам движения уже более уверенные, ритмичные, но они «подчиняются» руке, а не глазу,</a:t>
            </a:r>
          </a:p>
          <a:p>
            <a:r>
              <a:rPr lang="ru-RU" sz="2000" dirty="0" smtClean="0">
                <a:latin typeface="Georgia" pitchFamily="18" charset="0"/>
              </a:rPr>
              <a:t>Зрение не регулирует движение, а сопровождает его. В это время появляются «мотки», дети осваивают вращательные движения, ребенок получает спирали. 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214422"/>
            <a:ext cx="1857375" cy="1428750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2500298" y="1785926"/>
            <a:ext cx="7640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714620"/>
            <a:ext cx="1857375" cy="1428750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2571736" y="3143248"/>
            <a:ext cx="7640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500298" y="4786322"/>
            <a:ext cx="7640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4357694"/>
            <a:ext cx="18573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истратор\Desktop\08031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4" r="6974"/>
          <a:stretch/>
        </p:blipFill>
        <p:spPr bwMode="auto">
          <a:xfrm>
            <a:off x="0" y="6197"/>
            <a:ext cx="9433702" cy="68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500282" y="357166"/>
            <a:ext cx="6643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Во втором полугодии второго года жизни  совершенствуются движения, которыми дети   овладели в первом полугодии. Отдельные линии приобретают тоже разнообразный   характер: закругляются, ломаются под углом, появляются зигзаги, перекрещенные линии.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 Неотрывное повторение однородных движений служит для получения пятна,  выделяющегося на фоне листа.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 Это </a:t>
            </a:r>
            <a:r>
              <a:rPr lang="ru-RU" sz="2000" b="1" i="1" dirty="0" smtClean="0">
                <a:latin typeface="Georgia" pitchFamily="18" charset="0"/>
              </a:rPr>
              <a:t>период каракуль.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643174" y="4286256"/>
            <a:ext cx="6500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С этого момента происходит трансформация предметной деятельности с изобразительным материалом  - в изобразительную. Происходит выделение ее из предметной деятельности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0"/>
            <a:ext cx="2009775" cy="14287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785926"/>
            <a:ext cx="2019995" cy="1428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3571876"/>
            <a:ext cx="1981037" cy="14287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5143512"/>
            <a:ext cx="1981037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истратор\Desktop\08031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4" r="6974"/>
          <a:stretch/>
        </p:blipFill>
        <p:spPr bwMode="auto">
          <a:xfrm>
            <a:off x="0" y="0"/>
            <a:ext cx="9433702" cy="68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16" y="5572140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C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за внимание</a:t>
            </a:r>
            <a:endParaRPr lang="ru-RU" sz="4400" b="1" dirty="0">
              <a:ln w="11430"/>
              <a:solidFill>
                <a:srgbClr val="CC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85728"/>
            <a:ext cx="4143404" cy="53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71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datai/istorija/Kultura-i-byt-Drevnej-Rusi/0002-005-Kultura-vse-vidy-preobrazovatelnoj-dejatelnosti-chelov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400"/>
            <a:ext cx="9188532" cy="68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1644" y="1142984"/>
            <a:ext cx="62646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  <a:latin typeface="georgia"/>
              </a:rPr>
              <a:t>“Дети, конечно, не делаются художниками оттого, что в течение дошкольного детства им удалось создать несколько действительно художественных образов. Но в развитии их личности это оставляет глубокий след, так как они приобретают опыт настоящего творчества, который приложат к любой области труда”.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  <a:latin typeface="georgia"/>
              </a:rPr>
              <a:t>                                             Н.П. </a:t>
            </a:r>
            <a:r>
              <a:rPr lang="ru-RU" sz="2400" b="1" dirty="0" err="1" smtClean="0">
                <a:solidFill>
                  <a:srgbClr val="800080"/>
                </a:solidFill>
                <a:latin typeface="georgia"/>
              </a:rPr>
              <a:t>Сакулина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47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истратор\Desktop\08031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4" r="6974"/>
          <a:stretch/>
        </p:blipFill>
        <p:spPr bwMode="auto">
          <a:xfrm>
            <a:off x="-108520" y="0"/>
            <a:ext cx="9433702" cy="68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143116"/>
            <a:ext cx="5000628" cy="4357718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</a:t>
            </a:r>
            <a:r>
              <a:rPr lang="ru-RU" sz="2800" b="1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Творчество</a:t>
            </a:r>
            <a:r>
              <a:rPr lang="ru-RU" sz="28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2800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— это деятельность, в которой раскрывается духовный мир личности, это своеобразный магнит, который притягивает человека к </a:t>
            </a:r>
            <a:r>
              <a:rPr lang="ru-RU" sz="28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человеку».</a:t>
            </a:r>
            <a:r>
              <a:rPr lang="ru-RU" sz="28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ru-RU" sz="28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28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                             </a:t>
            </a:r>
            <a:br>
              <a:rPr lang="ru-RU" sz="28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28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        (В.А.Сухомлинский)</a:t>
            </a:r>
            <a:endParaRPr lang="ru-RU" sz="28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2357453"/>
          </a:xfrm>
        </p:spPr>
        <p:txBody>
          <a:bodyPr>
            <a:normAutofit lnSpcReduction="10000"/>
          </a:bodyPr>
          <a:lstStyle/>
          <a:p>
            <a:r>
              <a:rPr lang="ru-RU" sz="3000" b="1" i="1" dirty="0" smtClean="0">
                <a:latin typeface="Georgia" pitchFamily="18" charset="0"/>
              </a:rPr>
              <a:t>Рисование</a:t>
            </a:r>
            <a:r>
              <a:rPr lang="ru-RU" sz="3000" i="1" dirty="0" smtClean="0">
                <a:latin typeface="Georgia" pitchFamily="18" charset="0"/>
              </a:rPr>
              <a:t> – это своеобразная игра для вашего малыша, это игра в творчестве, это развитие его органов чувств, эмоций, сенсорных способностей, фантазии и интеллекта.</a:t>
            </a:r>
            <a:endParaRPr lang="ru-RU" sz="3000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394166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71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истратор\Desktop\08031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4" r="6974"/>
          <a:stretch/>
        </p:blipFill>
        <p:spPr bwMode="auto">
          <a:xfrm>
            <a:off x="0" y="0"/>
            <a:ext cx="9433702" cy="68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643174" y="285728"/>
            <a:ext cx="3571900" cy="785818"/>
          </a:xfrm>
          <a:prstGeom prst="roundRect">
            <a:avLst/>
          </a:prstGeom>
          <a:solidFill>
            <a:srgbClr val="F151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изодеятельности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выделяют этапы: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214422"/>
            <a:ext cx="3143272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1. </a:t>
            </a:r>
            <a:r>
              <a:rPr lang="ru-RU" b="1" i="1" u="sng" dirty="0" err="1" smtClean="0">
                <a:solidFill>
                  <a:schemeClr val="tx1"/>
                </a:solidFill>
              </a:rPr>
              <a:t>Доизобразительный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2132" y="1214422"/>
            <a:ext cx="2928958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2. Изобразительный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8643875">
            <a:off x="1857356" y="714356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71418">
            <a:off x="6507577" y="605992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6417715">
            <a:off x="670811" y="1944729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3722091">
            <a:off x="2699679" y="1964386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2500306"/>
            <a:ext cx="2286016" cy="22145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каракули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получение случайных изображений в ходе игры (манипулирование с предметом); 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71736" y="2500306"/>
            <a:ext cx="2286016" cy="22145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узнавание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в полученных каракулях ребенок </a:t>
            </a:r>
            <a:r>
              <a:rPr lang="ru-RU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узнает</a:t>
            </a:r>
            <a:r>
              <a:rPr lang="ru-RU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какие-то предметы.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43570" y="2428868"/>
            <a:ext cx="2786082" cy="31432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Шаблон - стереотип, изображение какого-то объекта, предмета. Шаблон задает общие навыки рисования, но шаблон сдерживает творчество и фантазию.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3438" y="5643578"/>
            <a:ext cx="2071702" cy="9286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шаблоны с творческими рисунками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6893735" y="1893083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58016" y="5643578"/>
            <a:ext cx="2071702" cy="9286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 натуры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>
            <a:off x="4857752" y="4214818"/>
            <a:ext cx="642942" cy="12144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8572496" y="4357694"/>
            <a:ext cx="571504" cy="12144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истратор\Desktop\08031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4" r="6974"/>
          <a:stretch/>
        </p:blipFill>
        <p:spPr bwMode="auto">
          <a:xfrm>
            <a:off x="-289702" y="6197"/>
            <a:ext cx="9433702" cy="68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0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-285784" y="2143116"/>
            <a:ext cx="2000264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Что означают детские каракули?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714480" y="357166"/>
            <a:ext cx="171451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Беспорядочные каракули</a:t>
            </a:r>
            <a:endParaRPr lang="ru-RU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8259278">
            <a:off x="1454857" y="1722587"/>
            <a:ext cx="603582" cy="382040"/>
          </a:xfrm>
          <a:prstGeom prst="rightArrow">
            <a:avLst>
              <a:gd name="adj1" fmla="val 5491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6248" y="285728"/>
            <a:ext cx="450059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Каракули, они, скорее всего, являются более результатом развития его двигательного сознания, нежели интересом или желанием что-то конкретно нарисовать или написать. 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714744" y="714356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285984" y="2285992"/>
            <a:ext cx="1714512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Управляемые каракули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1785918" y="2857496"/>
            <a:ext cx="475677" cy="418650"/>
          </a:xfrm>
          <a:prstGeom prst="rightArrow">
            <a:avLst>
              <a:gd name="adj1" fmla="val 5491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72000" y="2428868"/>
            <a:ext cx="4357718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Малыш может контролировать размер и направление линий, (хотя для нас это все еще будет казаться каракулями!).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4071934" y="2857496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643042" y="4429132"/>
            <a:ext cx="164307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Разборчивые каракули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2926442">
            <a:off x="1183743" y="4090916"/>
            <a:ext cx="603582" cy="382040"/>
          </a:xfrm>
          <a:prstGeom prst="rightArrow">
            <a:avLst>
              <a:gd name="adj1" fmla="val 5491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3428992" y="4857760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29124" y="4572008"/>
            <a:ext cx="4500594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Ребенок начинает связывать свои рисунки с тем миром, в котором он живет. Изображения на бумаге станут для ребенка способом общения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истратор\Desktop\08031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4" r="6974"/>
          <a:stretch/>
        </p:blipFill>
        <p:spPr bwMode="auto">
          <a:xfrm>
            <a:off x="-108520" y="0"/>
            <a:ext cx="9433702" cy="68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238644" cy="31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43050"/>
            <a:ext cx="4572000" cy="302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G:\ЛЮБАШКА\ЛЮБАША УЧЕБА\Дошкольное образование\МОИ КОНТРОЛЬНЫЕ\3-4 сессия\ИЗО\каракули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290"/>
            <a:ext cx="4214810" cy="305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1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истратор\Desktop\08031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4" r="6974"/>
          <a:stretch/>
        </p:blipFill>
        <p:spPr bwMode="auto">
          <a:xfrm>
            <a:off x="-289702" y="6197"/>
            <a:ext cx="9433702" cy="68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-357222" y="357166"/>
          <a:ext cx="928694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71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истратор\Desktop\08031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4" r="6974"/>
          <a:stretch/>
        </p:blipFill>
        <p:spPr bwMode="auto">
          <a:xfrm>
            <a:off x="-289702" y="6197"/>
            <a:ext cx="9433702" cy="68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857224" y="1428736"/>
          <a:ext cx="8001056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71604" y="285728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Предпосылки изобразительной деятельности в раннем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возрасте (с 1 года до 2 лет)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1011693">
            <a:off x="-130892" y="829046"/>
            <a:ext cx="1159158" cy="2485264"/>
          </a:xfrm>
          <a:prstGeom prst="curvedRightArrow">
            <a:avLst>
              <a:gd name="adj1" fmla="val 25000"/>
              <a:gd name="adj2" fmla="val 62662"/>
              <a:gd name="adj3" fmla="val 38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истратор\Desktop\08031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4" r="6974"/>
          <a:stretch/>
        </p:blipFill>
        <p:spPr bwMode="auto">
          <a:xfrm>
            <a:off x="-289702" y="6197"/>
            <a:ext cx="9433702" cy="68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3963" y="188094"/>
            <a:ext cx="6887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latin typeface="Georgia" pitchFamily="18" charset="0"/>
              </a:rPr>
              <a:t>Мотивом деятельности малыша являются изобразительный материал, способ его употребления, а общение со взрослым – средство осуществления совместной предметной деятельности.</a:t>
            </a:r>
            <a:endParaRPr lang="ru-RU" sz="2400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14554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Georgia" pitchFamily="18" charset="0"/>
              </a:rPr>
              <a:t>Изобразительная деятельность взрослых</a:t>
            </a:r>
          </a:p>
          <a:p>
            <a:r>
              <a:rPr lang="ru-RU" sz="3600" dirty="0">
                <a:latin typeface="Georgia" pitchFamily="18" charset="0"/>
              </a:rPr>
              <a:t> </a:t>
            </a:r>
            <a:r>
              <a:rPr lang="ru-RU" sz="3600" dirty="0" smtClean="0">
                <a:latin typeface="Georgia" pitchFamily="18" charset="0"/>
              </a:rPr>
              <a:t>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Georgia" pitchFamily="18" charset="0"/>
              </a:rPr>
              <a:t>Действия с изобразительным материалом </a:t>
            </a:r>
          </a:p>
          <a:p>
            <a:endParaRPr lang="ru-RU" sz="3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4429156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71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1297</TotalTime>
  <Words>682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Слайд 1</vt:lpstr>
      <vt:lpstr>Слайд 2</vt:lpstr>
      <vt:lpstr>«Творчество — это деятельность, в которой раскрывается духовный мир личности, это своеобразный магнит, который притягивает человека к человеку».                                                       (В.А.Сухомлинский)</vt:lpstr>
      <vt:lpstr>Слайд 4</vt:lpstr>
      <vt:lpstr>    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Барсик</cp:lastModifiedBy>
  <cp:revision>118</cp:revision>
  <dcterms:created xsi:type="dcterms:W3CDTF">2014-02-10T12:28:59Z</dcterms:created>
  <dcterms:modified xsi:type="dcterms:W3CDTF">2015-04-05T18:43:36Z</dcterms:modified>
</cp:coreProperties>
</file>