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7" r:id="rId2"/>
    <p:sldId id="287" r:id="rId3"/>
    <p:sldId id="289" r:id="rId4"/>
    <p:sldId id="276" r:id="rId5"/>
    <p:sldId id="278" r:id="rId6"/>
    <p:sldId id="277" r:id="rId7"/>
    <p:sldId id="284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409" autoAdjust="0"/>
  </p:normalViewPr>
  <p:slideViewPr>
    <p:cSldViewPr>
      <p:cViewPr varScale="1">
        <p:scale>
          <a:sx n="76" d="100"/>
          <a:sy n="76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20628-B48F-4EC1-8184-1458BBD8635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A3DAA6-EEAA-400E-8E67-0AA174DF929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Развитие способностей, направленных на повышение уровня подготовки и адаптации к обучению в школе</a:t>
          </a:r>
          <a:endParaRPr lang="ru-RU" sz="1800" dirty="0">
            <a:solidFill>
              <a:schemeClr val="tx1"/>
            </a:solidFill>
          </a:endParaRPr>
        </a:p>
      </dgm:t>
    </dgm:pt>
    <dgm:pt modelId="{B79300E2-850C-4EF8-B7C7-5DECF187C22A}" type="parTrans" cxnId="{593A3F99-D15E-4CAC-9E00-8B390619FE15}">
      <dgm:prSet/>
      <dgm:spPr/>
      <dgm:t>
        <a:bodyPr/>
        <a:lstStyle/>
        <a:p>
          <a:endParaRPr lang="ru-RU"/>
        </a:p>
      </dgm:t>
    </dgm:pt>
    <dgm:pt modelId="{6F55C3FF-7B65-470F-8FB6-FE8F06E431F9}" type="sibTrans" cxnId="{593A3F99-D15E-4CAC-9E00-8B390619FE15}">
      <dgm:prSet/>
      <dgm:spPr/>
      <dgm:t>
        <a:bodyPr/>
        <a:lstStyle/>
        <a:p>
          <a:endParaRPr lang="ru-RU"/>
        </a:p>
      </dgm:t>
    </dgm:pt>
    <dgm:pt modelId="{2E651C5D-670B-46C0-948F-19D82BFF1DB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Развитие общеречевых навыков</a:t>
          </a:r>
          <a:endParaRPr lang="ru-RU" dirty="0">
            <a:solidFill>
              <a:schemeClr val="tx1"/>
            </a:solidFill>
          </a:endParaRPr>
        </a:p>
      </dgm:t>
    </dgm:pt>
    <dgm:pt modelId="{1A868304-3645-469E-93C3-1FF99CD10F3D}" type="parTrans" cxnId="{D6586B09-FC65-4A02-B8A2-0967C26FBDFE}">
      <dgm:prSet/>
      <dgm:spPr/>
      <dgm:t>
        <a:bodyPr/>
        <a:lstStyle/>
        <a:p>
          <a:endParaRPr lang="ru-RU"/>
        </a:p>
      </dgm:t>
    </dgm:pt>
    <dgm:pt modelId="{0E9F317C-ADE6-4BE1-AF2D-AE2D2849E59B}" type="sibTrans" cxnId="{D6586B09-FC65-4A02-B8A2-0967C26FBDFE}">
      <dgm:prSet/>
      <dgm:spPr/>
      <dgm:t>
        <a:bodyPr/>
        <a:lstStyle/>
        <a:p>
          <a:endParaRPr lang="ru-RU"/>
        </a:p>
      </dgm:t>
    </dgm:pt>
    <dgm:pt modelId="{B26E0237-940D-4717-8472-D48E4867AAE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Развитие мелкой моторики</a:t>
          </a:r>
          <a:endParaRPr lang="ru-RU" sz="1400" dirty="0">
            <a:solidFill>
              <a:schemeClr val="tx1"/>
            </a:solidFill>
          </a:endParaRPr>
        </a:p>
      </dgm:t>
    </dgm:pt>
    <dgm:pt modelId="{DBF1079C-5914-4064-9D12-3449DCDAC9B0}" type="parTrans" cxnId="{45176587-C0C1-496B-8C91-00A3A7DA37DF}">
      <dgm:prSet/>
      <dgm:spPr/>
      <dgm:t>
        <a:bodyPr/>
        <a:lstStyle/>
        <a:p>
          <a:endParaRPr lang="ru-RU"/>
        </a:p>
      </dgm:t>
    </dgm:pt>
    <dgm:pt modelId="{125E69A6-E029-40FB-B3A5-7E177B631A00}" type="sibTrans" cxnId="{45176587-C0C1-496B-8C91-00A3A7DA37DF}">
      <dgm:prSet/>
      <dgm:spPr/>
      <dgm:t>
        <a:bodyPr/>
        <a:lstStyle/>
        <a:p>
          <a:endParaRPr lang="ru-RU"/>
        </a:p>
      </dgm:t>
    </dgm:pt>
    <dgm:pt modelId="{D5BD46A2-FAC4-408D-A6D0-A9E3A3E00E2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Развитие фонематических процессов</a:t>
          </a:r>
          <a:endParaRPr lang="ru-RU" dirty="0">
            <a:solidFill>
              <a:schemeClr val="tx1"/>
            </a:solidFill>
          </a:endParaRPr>
        </a:p>
      </dgm:t>
    </dgm:pt>
    <dgm:pt modelId="{20140968-499A-4EE1-AF7F-F01449F46528}" type="parTrans" cxnId="{3FC70A0F-CC7F-4132-8F8A-24AF6459E41F}">
      <dgm:prSet/>
      <dgm:spPr/>
      <dgm:t>
        <a:bodyPr/>
        <a:lstStyle/>
        <a:p>
          <a:endParaRPr lang="ru-RU"/>
        </a:p>
      </dgm:t>
    </dgm:pt>
    <dgm:pt modelId="{F2A16A8B-18A4-4721-B365-3B0EF3E23D85}" type="sibTrans" cxnId="{3FC70A0F-CC7F-4132-8F8A-24AF6459E41F}">
      <dgm:prSet/>
      <dgm:spPr/>
      <dgm:t>
        <a:bodyPr/>
        <a:lstStyle/>
        <a:p>
          <a:endParaRPr lang="ru-RU"/>
        </a:p>
      </dgm:t>
    </dgm:pt>
    <dgm:pt modelId="{C8C0EAC8-E1ED-4F3E-BC66-EC997217B54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Развитие познавательных процессов</a:t>
          </a:r>
          <a:endParaRPr lang="ru-RU" sz="1400" dirty="0">
            <a:solidFill>
              <a:schemeClr val="tx1"/>
            </a:solidFill>
          </a:endParaRPr>
        </a:p>
      </dgm:t>
    </dgm:pt>
    <dgm:pt modelId="{18D94CAA-F877-47AB-8A01-E4E3F871C002}" type="parTrans" cxnId="{40175668-6F1D-4468-B2BE-1818F5EEFE9A}">
      <dgm:prSet/>
      <dgm:spPr/>
      <dgm:t>
        <a:bodyPr/>
        <a:lstStyle/>
        <a:p>
          <a:endParaRPr lang="ru-RU"/>
        </a:p>
      </dgm:t>
    </dgm:pt>
    <dgm:pt modelId="{4C05F3D5-169F-48A3-90B6-E4DB4597EB06}" type="sibTrans" cxnId="{40175668-6F1D-4468-B2BE-1818F5EEFE9A}">
      <dgm:prSet/>
      <dgm:spPr/>
      <dgm:t>
        <a:bodyPr/>
        <a:lstStyle/>
        <a:p>
          <a:endParaRPr lang="ru-RU"/>
        </a:p>
      </dgm:t>
    </dgm:pt>
    <dgm:pt modelId="{C10E1065-8F1D-48F7-BE63-EA0F43C9064E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Развитие высших психических функций</a:t>
          </a:r>
          <a:endParaRPr lang="ru-RU" sz="1400" dirty="0">
            <a:solidFill>
              <a:schemeClr val="tx1"/>
            </a:solidFill>
          </a:endParaRPr>
        </a:p>
      </dgm:t>
    </dgm:pt>
    <dgm:pt modelId="{EEE9059A-9575-4A5D-AAD2-81F5C2B7B9AD}" type="parTrans" cxnId="{CFB921EE-CCB7-4016-BA37-A0099E648EBE}">
      <dgm:prSet/>
      <dgm:spPr/>
      <dgm:t>
        <a:bodyPr/>
        <a:lstStyle/>
        <a:p>
          <a:endParaRPr lang="ru-RU"/>
        </a:p>
      </dgm:t>
    </dgm:pt>
    <dgm:pt modelId="{013083AA-6ADF-4A36-B92A-0EFE844D5642}" type="sibTrans" cxnId="{CFB921EE-CCB7-4016-BA37-A0099E648EBE}">
      <dgm:prSet/>
      <dgm:spPr/>
      <dgm:t>
        <a:bodyPr/>
        <a:lstStyle/>
        <a:p>
          <a:endParaRPr lang="ru-RU"/>
        </a:p>
      </dgm:t>
    </dgm:pt>
    <dgm:pt modelId="{54AAF5F5-CA11-44A2-9D1A-E49879600CD7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Развитие связной речи</a:t>
          </a:r>
        </a:p>
      </dgm:t>
    </dgm:pt>
    <dgm:pt modelId="{6971A479-B840-46C8-82B5-F257BD3F94F8}" type="parTrans" cxnId="{F29E36C8-81B0-4854-83DF-FB681C4412A3}">
      <dgm:prSet/>
      <dgm:spPr/>
      <dgm:t>
        <a:bodyPr/>
        <a:lstStyle/>
        <a:p>
          <a:endParaRPr lang="ru-RU"/>
        </a:p>
      </dgm:t>
    </dgm:pt>
    <dgm:pt modelId="{F7455F86-FD98-4176-8316-B60A155D7C82}" type="sibTrans" cxnId="{F29E36C8-81B0-4854-83DF-FB681C4412A3}">
      <dgm:prSet/>
      <dgm:spPr/>
      <dgm:t>
        <a:bodyPr/>
        <a:lstStyle/>
        <a:p>
          <a:endParaRPr lang="ru-RU"/>
        </a:p>
      </dgm:t>
    </dgm:pt>
    <dgm:pt modelId="{AE712B55-5C55-45B3-974C-C04C6CB62AEA}" type="pres">
      <dgm:prSet presAssocID="{5ED20628-B48F-4EC1-8184-1458BBD863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F2B314-0F78-4EE1-A7A1-5A4945F1B8C2}" type="pres">
      <dgm:prSet presAssocID="{A3A3DAA6-EEAA-400E-8E67-0AA174DF929B}" presName="centerShape" presStyleLbl="node0" presStyleIdx="0" presStyleCnt="1" custScaleX="143572" custScaleY="143546"/>
      <dgm:spPr/>
      <dgm:t>
        <a:bodyPr/>
        <a:lstStyle/>
        <a:p>
          <a:endParaRPr lang="ru-RU"/>
        </a:p>
      </dgm:t>
    </dgm:pt>
    <dgm:pt modelId="{355D18BF-6C3A-4475-87F5-C593F121946A}" type="pres">
      <dgm:prSet presAssocID="{1A868304-3645-469E-93C3-1FF99CD10F3D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72117C83-42CB-40D6-ACF6-76BA0587B7F3}" type="pres">
      <dgm:prSet presAssocID="{2E651C5D-670B-46C0-948F-19D82BFF1DB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C864B-9BE9-4166-8087-5F80455F60AC}" type="pres">
      <dgm:prSet presAssocID="{20140968-499A-4EE1-AF7F-F01449F46528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A66EB3C6-FDBB-40E1-94A9-E05A1375BDE5}" type="pres">
      <dgm:prSet presAssocID="{D5BD46A2-FAC4-408D-A6D0-A9E3A3E00E2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D9033-3F1E-449C-A284-12CE2AC13096}" type="pres">
      <dgm:prSet presAssocID="{EEE9059A-9575-4A5D-AAD2-81F5C2B7B9AD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50C9F622-F3AE-4D62-A934-BE016000C3B9}" type="pres">
      <dgm:prSet presAssocID="{C10E1065-8F1D-48F7-BE63-EA0F43C906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22C26-F77E-4F13-826B-F18A9F0E1047}" type="pres">
      <dgm:prSet presAssocID="{18D94CAA-F877-47AB-8A01-E4E3F871C002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3D17D680-C7F9-4729-80A7-253979D6EB78}" type="pres">
      <dgm:prSet presAssocID="{C8C0EAC8-E1ED-4F3E-BC66-EC997217B54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A4FE-8DBE-4349-975A-28EC293B19DF}" type="pres">
      <dgm:prSet presAssocID="{6971A479-B840-46C8-82B5-F257BD3F94F8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1740DF49-E002-43D3-9D08-C88CD9A17E44}" type="pres">
      <dgm:prSet presAssocID="{54AAF5F5-CA11-44A2-9D1A-E49879600C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D0187-AC51-4444-8C0D-20E61536DEF0}" type="pres">
      <dgm:prSet presAssocID="{DBF1079C-5914-4064-9D12-3449DCDAC9B0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07DB9627-F507-4D5D-B636-A97617AB7BAB}" type="pres">
      <dgm:prSet presAssocID="{B26E0237-940D-4717-8472-D48E4867AAE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18B75-9D93-4F8A-BAAF-6580F982BDCB}" type="presOf" srcId="{C10E1065-8F1D-48F7-BE63-EA0F43C9064E}" destId="{50C9F622-F3AE-4D62-A934-BE016000C3B9}" srcOrd="0" destOrd="0" presId="urn:microsoft.com/office/officeart/2005/8/layout/radial4"/>
    <dgm:cxn modelId="{9B1A0A81-4756-45BC-AA92-7E7BE0D55063}" type="presOf" srcId="{6971A479-B840-46C8-82B5-F257BD3F94F8}" destId="{E6C6A4FE-8DBE-4349-975A-28EC293B19DF}" srcOrd="0" destOrd="0" presId="urn:microsoft.com/office/officeart/2005/8/layout/radial4"/>
    <dgm:cxn modelId="{6B58CE94-857F-4E8F-B555-A2BDA8753996}" type="presOf" srcId="{A3A3DAA6-EEAA-400E-8E67-0AA174DF929B}" destId="{23F2B314-0F78-4EE1-A7A1-5A4945F1B8C2}" srcOrd="0" destOrd="0" presId="urn:microsoft.com/office/officeart/2005/8/layout/radial4"/>
    <dgm:cxn modelId="{E5D1622B-0B98-4F92-B046-51A78B6315E6}" type="presOf" srcId="{5ED20628-B48F-4EC1-8184-1458BBD86356}" destId="{AE712B55-5C55-45B3-974C-C04C6CB62AEA}" srcOrd="0" destOrd="0" presId="urn:microsoft.com/office/officeart/2005/8/layout/radial4"/>
    <dgm:cxn modelId="{E82C7527-777A-49CA-AE61-BE8C545B5EFF}" type="presOf" srcId="{DBF1079C-5914-4064-9D12-3449DCDAC9B0}" destId="{192D0187-AC51-4444-8C0D-20E61536DEF0}" srcOrd="0" destOrd="0" presId="urn:microsoft.com/office/officeart/2005/8/layout/radial4"/>
    <dgm:cxn modelId="{5D51545A-B54C-455F-9519-F29C3F1591CB}" type="presOf" srcId="{B26E0237-940D-4717-8472-D48E4867AAEA}" destId="{07DB9627-F507-4D5D-B636-A97617AB7BAB}" srcOrd="0" destOrd="0" presId="urn:microsoft.com/office/officeart/2005/8/layout/radial4"/>
    <dgm:cxn modelId="{3573E002-BF5F-4FC4-BA0F-2E034C85A781}" type="presOf" srcId="{54AAF5F5-CA11-44A2-9D1A-E49879600CD7}" destId="{1740DF49-E002-43D3-9D08-C88CD9A17E44}" srcOrd="0" destOrd="0" presId="urn:microsoft.com/office/officeart/2005/8/layout/radial4"/>
    <dgm:cxn modelId="{593A3F99-D15E-4CAC-9E00-8B390619FE15}" srcId="{5ED20628-B48F-4EC1-8184-1458BBD86356}" destId="{A3A3DAA6-EEAA-400E-8E67-0AA174DF929B}" srcOrd="0" destOrd="0" parTransId="{B79300E2-850C-4EF8-B7C7-5DECF187C22A}" sibTransId="{6F55C3FF-7B65-470F-8FB6-FE8F06E431F9}"/>
    <dgm:cxn modelId="{055DC452-4329-45D8-8FC4-E07A92241B7E}" type="presOf" srcId="{EEE9059A-9575-4A5D-AAD2-81F5C2B7B9AD}" destId="{E46D9033-3F1E-449C-A284-12CE2AC13096}" srcOrd="0" destOrd="0" presId="urn:microsoft.com/office/officeart/2005/8/layout/radial4"/>
    <dgm:cxn modelId="{D6586B09-FC65-4A02-B8A2-0967C26FBDFE}" srcId="{A3A3DAA6-EEAA-400E-8E67-0AA174DF929B}" destId="{2E651C5D-670B-46C0-948F-19D82BFF1DBF}" srcOrd="0" destOrd="0" parTransId="{1A868304-3645-469E-93C3-1FF99CD10F3D}" sibTransId="{0E9F317C-ADE6-4BE1-AF2D-AE2D2849E59B}"/>
    <dgm:cxn modelId="{40175668-6F1D-4468-B2BE-1818F5EEFE9A}" srcId="{A3A3DAA6-EEAA-400E-8E67-0AA174DF929B}" destId="{C8C0EAC8-E1ED-4F3E-BC66-EC997217B545}" srcOrd="3" destOrd="0" parTransId="{18D94CAA-F877-47AB-8A01-E4E3F871C002}" sibTransId="{4C05F3D5-169F-48A3-90B6-E4DB4597EB06}"/>
    <dgm:cxn modelId="{3FC70A0F-CC7F-4132-8F8A-24AF6459E41F}" srcId="{A3A3DAA6-EEAA-400E-8E67-0AA174DF929B}" destId="{D5BD46A2-FAC4-408D-A6D0-A9E3A3E00E29}" srcOrd="1" destOrd="0" parTransId="{20140968-499A-4EE1-AF7F-F01449F46528}" sibTransId="{F2A16A8B-18A4-4721-B365-3B0EF3E23D85}"/>
    <dgm:cxn modelId="{CFB921EE-CCB7-4016-BA37-A0099E648EBE}" srcId="{A3A3DAA6-EEAA-400E-8E67-0AA174DF929B}" destId="{C10E1065-8F1D-48F7-BE63-EA0F43C9064E}" srcOrd="2" destOrd="0" parTransId="{EEE9059A-9575-4A5D-AAD2-81F5C2B7B9AD}" sibTransId="{013083AA-6ADF-4A36-B92A-0EFE844D5642}"/>
    <dgm:cxn modelId="{D127CD98-82F9-460F-AD92-5178C24E8359}" type="presOf" srcId="{C8C0EAC8-E1ED-4F3E-BC66-EC997217B545}" destId="{3D17D680-C7F9-4729-80A7-253979D6EB78}" srcOrd="0" destOrd="0" presId="urn:microsoft.com/office/officeart/2005/8/layout/radial4"/>
    <dgm:cxn modelId="{45176587-C0C1-496B-8C91-00A3A7DA37DF}" srcId="{A3A3DAA6-EEAA-400E-8E67-0AA174DF929B}" destId="{B26E0237-940D-4717-8472-D48E4867AAEA}" srcOrd="5" destOrd="0" parTransId="{DBF1079C-5914-4064-9D12-3449DCDAC9B0}" sibTransId="{125E69A6-E029-40FB-B3A5-7E177B631A00}"/>
    <dgm:cxn modelId="{8A4754F9-CA69-4C05-A5A9-5DF815132208}" type="presOf" srcId="{2E651C5D-670B-46C0-948F-19D82BFF1DBF}" destId="{72117C83-42CB-40D6-ACF6-76BA0587B7F3}" srcOrd="0" destOrd="0" presId="urn:microsoft.com/office/officeart/2005/8/layout/radial4"/>
    <dgm:cxn modelId="{F29E36C8-81B0-4854-83DF-FB681C4412A3}" srcId="{A3A3DAA6-EEAA-400E-8E67-0AA174DF929B}" destId="{54AAF5F5-CA11-44A2-9D1A-E49879600CD7}" srcOrd="4" destOrd="0" parTransId="{6971A479-B840-46C8-82B5-F257BD3F94F8}" sibTransId="{F7455F86-FD98-4176-8316-B60A155D7C82}"/>
    <dgm:cxn modelId="{A23A38E0-C2BC-4F5E-B2DA-5E41C4AED9B7}" type="presOf" srcId="{D5BD46A2-FAC4-408D-A6D0-A9E3A3E00E29}" destId="{A66EB3C6-FDBB-40E1-94A9-E05A1375BDE5}" srcOrd="0" destOrd="0" presId="urn:microsoft.com/office/officeart/2005/8/layout/radial4"/>
    <dgm:cxn modelId="{0EF8836C-99F1-40D4-9A66-FF39948E4307}" type="presOf" srcId="{1A868304-3645-469E-93C3-1FF99CD10F3D}" destId="{355D18BF-6C3A-4475-87F5-C593F121946A}" srcOrd="0" destOrd="0" presId="urn:microsoft.com/office/officeart/2005/8/layout/radial4"/>
    <dgm:cxn modelId="{046D678E-A046-469D-BE66-976C19BE5E94}" type="presOf" srcId="{18D94CAA-F877-47AB-8A01-E4E3F871C002}" destId="{27722C26-F77E-4F13-826B-F18A9F0E1047}" srcOrd="0" destOrd="0" presId="urn:microsoft.com/office/officeart/2005/8/layout/radial4"/>
    <dgm:cxn modelId="{69902B03-EF33-44D6-A767-A283CD9801BE}" type="presOf" srcId="{20140968-499A-4EE1-AF7F-F01449F46528}" destId="{A88C864B-9BE9-4166-8087-5F80455F60AC}" srcOrd="0" destOrd="0" presId="urn:microsoft.com/office/officeart/2005/8/layout/radial4"/>
    <dgm:cxn modelId="{206A597D-1468-4E81-8EFA-D653324FC351}" type="presParOf" srcId="{AE712B55-5C55-45B3-974C-C04C6CB62AEA}" destId="{23F2B314-0F78-4EE1-A7A1-5A4945F1B8C2}" srcOrd="0" destOrd="0" presId="urn:microsoft.com/office/officeart/2005/8/layout/radial4"/>
    <dgm:cxn modelId="{5DB9FA26-7E27-499F-ACBE-D9005C558B68}" type="presParOf" srcId="{AE712B55-5C55-45B3-974C-C04C6CB62AEA}" destId="{355D18BF-6C3A-4475-87F5-C593F121946A}" srcOrd="1" destOrd="0" presId="urn:microsoft.com/office/officeart/2005/8/layout/radial4"/>
    <dgm:cxn modelId="{547E6E65-747F-49CB-AE59-19417B4BD830}" type="presParOf" srcId="{AE712B55-5C55-45B3-974C-C04C6CB62AEA}" destId="{72117C83-42CB-40D6-ACF6-76BA0587B7F3}" srcOrd="2" destOrd="0" presId="urn:microsoft.com/office/officeart/2005/8/layout/radial4"/>
    <dgm:cxn modelId="{C0D91971-071F-4D95-95C2-F012E2A7D5A6}" type="presParOf" srcId="{AE712B55-5C55-45B3-974C-C04C6CB62AEA}" destId="{A88C864B-9BE9-4166-8087-5F80455F60AC}" srcOrd="3" destOrd="0" presId="urn:microsoft.com/office/officeart/2005/8/layout/radial4"/>
    <dgm:cxn modelId="{6801E9C9-C0EC-4467-A268-1FEE66C9DF1B}" type="presParOf" srcId="{AE712B55-5C55-45B3-974C-C04C6CB62AEA}" destId="{A66EB3C6-FDBB-40E1-94A9-E05A1375BDE5}" srcOrd="4" destOrd="0" presId="urn:microsoft.com/office/officeart/2005/8/layout/radial4"/>
    <dgm:cxn modelId="{C3EB3111-3721-4D46-A143-82AFB4A8CA7F}" type="presParOf" srcId="{AE712B55-5C55-45B3-974C-C04C6CB62AEA}" destId="{E46D9033-3F1E-449C-A284-12CE2AC13096}" srcOrd="5" destOrd="0" presId="urn:microsoft.com/office/officeart/2005/8/layout/radial4"/>
    <dgm:cxn modelId="{6D1A09D1-CC58-40AD-BA37-02088062984F}" type="presParOf" srcId="{AE712B55-5C55-45B3-974C-C04C6CB62AEA}" destId="{50C9F622-F3AE-4D62-A934-BE016000C3B9}" srcOrd="6" destOrd="0" presId="urn:microsoft.com/office/officeart/2005/8/layout/radial4"/>
    <dgm:cxn modelId="{8BEC6A06-E7D1-4FC3-BA83-811F25FFFE6F}" type="presParOf" srcId="{AE712B55-5C55-45B3-974C-C04C6CB62AEA}" destId="{27722C26-F77E-4F13-826B-F18A9F0E1047}" srcOrd="7" destOrd="0" presId="urn:microsoft.com/office/officeart/2005/8/layout/radial4"/>
    <dgm:cxn modelId="{BFDD9810-EDE6-4568-8F51-630EC428D108}" type="presParOf" srcId="{AE712B55-5C55-45B3-974C-C04C6CB62AEA}" destId="{3D17D680-C7F9-4729-80A7-253979D6EB78}" srcOrd="8" destOrd="0" presId="urn:microsoft.com/office/officeart/2005/8/layout/radial4"/>
    <dgm:cxn modelId="{C84D418D-AD1E-43FA-A87D-E121C73B36C7}" type="presParOf" srcId="{AE712B55-5C55-45B3-974C-C04C6CB62AEA}" destId="{E6C6A4FE-8DBE-4349-975A-28EC293B19DF}" srcOrd="9" destOrd="0" presId="urn:microsoft.com/office/officeart/2005/8/layout/radial4"/>
    <dgm:cxn modelId="{CD699B59-C481-4195-AB77-C50D8CF573A6}" type="presParOf" srcId="{AE712B55-5C55-45B3-974C-C04C6CB62AEA}" destId="{1740DF49-E002-43D3-9D08-C88CD9A17E44}" srcOrd="10" destOrd="0" presId="urn:microsoft.com/office/officeart/2005/8/layout/radial4"/>
    <dgm:cxn modelId="{08F03C37-9A61-4CA7-A096-DA9EED273781}" type="presParOf" srcId="{AE712B55-5C55-45B3-974C-C04C6CB62AEA}" destId="{192D0187-AC51-4444-8C0D-20E61536DEF0}" srcOrd="11" destOrd="0" presId="urn:microsoft.com/office/officeart/2005/8/layout/radial4"/>
    <dgm:cxn modelId="{53ED09C7-534A-40D7-A7FE-9B8F14D0C387}" type="presParOf" srcId="{AE712B55-5C55-45B3-974C-C04C6CB62AEA}" destId="{07DB9627-F507-4D5D-B636-A97617AB7BA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2B314-0F78-4EE1-A7A1-5A4945F1B8C2}">
      <dsp:nvSpPr>
        <dsp:cNvPr id="0" name=""/>
        <dsp:cNvSpPr/>
      </dsp:nvSpPr>
      <dsp:spPr>
        <a:xfrm>
          <a:off x="2304253" y="2375642"/>
          <a:ext cx="2880324" cy="2879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Развитие способностей, направленных на повышение уровня подготовки и адаптации к обучению в школе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726067" y="2797379"/>
        <a:ext cx="2036696" cy="2036328"/>
      </dsp:txXfrm>
    </dsp:sp>
    <dsp:sp modelId="{355D18BF-6C3A-4475-87F5-C593F121946A}">
      <dsp:nvSpPr>
        <dsp:cNvPr id="0" name=""/>
        <dsp:cNvSpPr/>
      </dsp:nvSpPr>
      <dsp:spPr>
        <a:xfrm rot="10800000">
          <a:off x="702922" y="3529662"/>
          <a:ext cx="1513258" cy="571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17C83-42CB-40D6-ACF6-76BA0587B7F3}">
      <dsp:nvSpPr>
        <dsp:cNvPr id="0" name=""/>
        <dsp:cNvSpPr/>
      </dsp:nvSpPr>
      <dsp:spPr>
        <a:xfrm>
          <a:off x="756" y="3253811"/>
          <a:ext cx="1404331" cy="1123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общеречевых навыков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3661" y="3286716"/>
        <a:ext cx="1338521" cy="1057655"/>
      </dsp:txXfrm>
    </dsp:sp>
    <dsp:sp modelId="{A88C864B-9BE9-4166-8087-5F80455F60AC}">
      <dsp:nvSpPr>
        <dsp:cNvPr id="0" name=""/>
        <dsp:cNvSpPr/>
      </dsp:nvSpPr>
      <dsp:spPr>
        <a:xfrm rot="12960000">
          <a:off x="1139284" y="2186677"/>
          <a:ext cx="1513343" cy="571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EB3C6-FDBB-40E1-94A9-E05A1375BDE5}">
      <dsp:nvSpPr>
        <dsp:cNvPr id="0" name=""/>
        <dsp:cNvSpPr/>
      </dsp:nvSpPr>
      <dsp:spPr>
        <a:xfrm>
          <a:off x="581630" y="1466066"/>
          <a:ext cx="1404331" cy="1123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фонематических процессов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4535" y="1498971"/>
        <a:ext cx="1338521" cy="1057655"/>
      </dsp:txXfrm>
    </dsp:sp>
    <dsp:sp modelId="{E46D9033-3F1E-449C-A284-12CE2AC13096}">
      <dsp:nvSpPr>
        <dsp:cNvPr id="0" name=""/>
        <dsp:cNvSpPr/>
      </dsp:nvSpPr>
      <dsp:spPr>
        <a:xfrm rot="15120000">
          <a:off x="2281647" y="1356732"/>
          <a:ext cx="1513481" cy="571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9F622-F3AE-4D62-A934-BE016000C3B9}">
      <dsp:nvSpPr>
        <dsp:cNvPr id="0" name=""/>
        <dsp:cNvSpPr/>
      </dsp:nvSpPr>
      <dsp:spPr>
        <a:xfrm>
          <a:off x="2102376" y="361178"/>
          <a:ext cx="1404331" cy="1123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высших психических функций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135281" y="394083"/>
        <a:ext cx="1338521" cy="1057655"/>
      </dsp:txXfrm>
    </dsp:sp>
    <dsp:sp modelId="{27722C26-F77E-4F13-826B-F18A9F0E1047}">
      <dsp:nvSpPr>
        <dsp:cNvPr id="0" name=""/>
        <dsp:cNvSpPr/>
      </dsp:nvSpPr>
      <dsp:spPr>
        <a:xfrm rot="17280000">
          <a:off x="3693702" y="1356732"/>
          <a:ext cx="1513481" cy="571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7D680-C7F9-4729-80A7-253979D6EB78}">
      <dsp:nvSpPr>
        <dsp:cNvPr id="0" name=""/>
        <dsp:cNvSpPr/>
      </dsp:nvSpPr>
      <dsp:spPr>
        <a:xfrm>
          <a:off x="3982123" y="361178"/>
          <a:ext cx="1404331" cy="1123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познавательных процессов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015028" y="394083"/>
        <a:ext cx="1338521" cy="1057655"/>
      </dsp:txXfrm>
    </dsp:sp>
    <dsp:sp modelId="{E6C6A4FE-8DBE-4349-975A-28EC293B19DF}">
      <dsp:nvSpPr>
        <dsp:cNvPr id="0" name=""/>
        <dsp:cNvSpPr/>
      </dsp:nvSpPr>
      <dsp:spPr>
        <a:xfrm rot="19440000">
          <a:off x="4836203" y="2186677"/>
          <a:ext cx="1513343" cy="571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0DF49-E002-43D3-9D08-C88CD9A17E44}">
      <dsp:nvSpPr>
        <dsp:cNvPr id="0" name=""/>
        <dsp:cNvSpPr/>
      </dsp:nvSpPr>
      <dsp:spPr>
        <a:xfrm>
          <a:off x="5502870" y="1466066"/>
          <a:ext cx="1404331" cy="1123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связной речи</a:t>
          </a:r>
        </a:p>
      </dsp:txBody>
      <dsp:txXfrm>
        <a:off x="5535775" y="1498971"/>
        <a:ext cx="1338521" cy="1057655"/>
      </dsp:txXfrm>
    </dsp:sp>
    <dsp:sp modelId="{192D0187-AC51-4444-8C0D-20E61536DEF0}">
      <dsp:nvSpPr>
        <dsp:cNvPr id="0" name=""/>
        <dsp:cNvSpPr/>
      </dsp:nvSpPr>
      <dsp:spPr>
        <a:xfrm>
          <a:off x="5272651" y="3529662"/>
          <a:ext cx="1513258" cy="571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B9627-F507-4D5D-B636-A97617AB7BAB}">
      <dsp:nvSpPr>
        <dsp:cNvPr id="0" name=""/>
        <dsp:cNvSpPr/>
      </dsp:nvSpPr>
      <dsp:spPr>
        <a:xfrm>
          <a:off x="6083743" y="3253811"/>
          <a:ext cx="1404331" cy="1123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мелкой моторики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16648" y="3286716"/>
        <a:ext cx="1338521" cy="105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B9D10-A2F9-4AA0-ABAF-3ABB47A6EA5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8DE4-3916-41FB-8C6C-FD880A8627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3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48DE4-3916-41FB-8C6C-FD880A8627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0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AB00DD-75BF-4879-BC64-B39537EB497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FB909D-1F95-4A8D-9146-962E87BD3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475656" y="908720"/>
            <a:ext cx="7515944" cy="5520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высшей квалификационной категории.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высшее, окончила РГПУ им. А.И. Герцена.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– 29 лет.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2656"/>
            <a:ext cx="6855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Гетманенко Юлия Дмитриевна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D:\Кирилл\Desktop\IMG_3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1926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D:\Кирилл\Desktop\IMG_3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056" y="2429272"/>
            <a:ext cx="61926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1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Основные направления работы </a:t>
            </a:r>
            <a:endParaRPr lang="ru-RU" sz="2800" b="1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052736"/>
          <a:ext cx="748883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D:\ЮЛЯ\Фото\IMG_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448042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7" name="Picture 7" descr="D:\ЮЛЯ\Фото\IMG_16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822864" cy="337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7504" y="57332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Блоки Дьенеша «Волшебные клубочки»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57332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Палочки Кюизенера «Лесенка»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технологий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D:\ЮЛЯ\Фото\IMG_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822864" cy="337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ирилл\Desktop\ЮЛЯ\Фото\IMG_1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648075" cy="273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Кирилл\Desktop\ЮЛЯ\Фото\IMG_1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651250" cy="486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827584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общеречевых навыков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22920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Закрепляем плавный длительный выдох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2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755576" y="260648"/>
            <a:ext cx="7128792" cy="12156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развивающих игр</a:t>
            </a:r>
          </a:p>
        </p:txBody>
      </p:sp>
      <p:pic>
        <p:nvPicPr>
          <p:cNvPr id="3" name="Picture 2" descr="D:\Кирилл\Desktop\ЮЛЯ\Фото\IMG_1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88843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Кирилл\Desktop\ЮЛЯ\Фото\IMG_1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240087" cy="432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7332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Кроссворды и ребусы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на ассоциации, таблицы по мнемотехнике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979613" y="404664"/>
            <a:ext cx="4968875" cy="12876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</a:p>
        </p:txBody>
      </p:sp>
      <p:pic>
        <p:nvPicPr>
          <p:cNvPr id="3" name="Picture 2" descr="D:\Кирилл\Desktop\ЮЛЯ\Фото\IMG_1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240360" cy="386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:\Кирилл\Desktop\ЮЛЯ\Фото\IMG_1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74" y="1556792"/>
            <a:ext cx="4995026" cy="3888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«Пион»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805264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мячом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D:\ЮЛЯ\Фото\IMG_3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61674" y="1799166"/>
            <a:ext cx="4536504" cy="361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 descr="D:\ЮЛЯ\Фото\IMG_3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1520" y="1916832"/>
            <a:ext cx="453650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дизграфии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602128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Пишем  пластилином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436096" y="604277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Выкладываем буквы из гороха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/>
        </p:nvGraphicFramePr>
        <p:xfrm>
          <a:off x="0" y="2786063"/>
          <a:ext cx="4386263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4389500" imgH="2578831" progId="Excel.Sheet.8">
                  <p:embed/>
                </p:oleObj>
              </mc:Choice>
              <mc:Fallback>
                <p:oleObj r:id="rId4" imgW="4389500" imgH="2578831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6063"/>
                        <a:ext cx="4386263" cy="2576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Диаграмма 5"/>
          <p:cNvGraphicFramePr>
            <a:graphicFrameLocks/>
          </p:cNvGraphicFramePr>
          <p:nvPr/>
        </p:nvGraphicFramePr>
        <p:xfrm>
          <a:off x="4429125" y="2714625"/>
          <a:ext cx="4500563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7" imgW="4499238" imgH="2627604" progId="Excel.Sheet.8">
                  <p:embed/>
                </p:oleObj>
              </mc:Choice>
              <mc:Fallback>
                <p:oleObj r:id="rId7" imgW="4499238" imgH="2627604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714625"/>
                        <a:ext cx="4500563" cy="262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7975" y="457200"/>
            <a:ext cx="8782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0" hangingPunct="0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работы нашли отражение в положительной динамике готовности детей к обучению в школе</a:t>
            </a:r>
          </a:p>
          <a:p>
            <a:pPr algn="ctr" eaLnBrk="0" hangingPunct="0"/>
            <a:endParaRPr lang="ru-RU" b="1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ГОТОВНОСТЬ 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К ШКОЛЕ ВЫПУСКНИКОВ ДОУ № 97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2012 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2014 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УЧЕБНЫЙ ГОД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dirty="0">
                <a:ea typeface="Calibri" pitchFamily="34" charset="0"/>
                <a:cs typeface="Times New Roman" pitchFamily="18" charset="0"/>
              </a:rPr>
              <a:t>1 </a:t>
            </a:r>
            <a:r>
              <a:rPr lang="en-US" sz="1600" b="1" dirty="0">
                <a:ea typeface="Calibri" pitchFamily="34" charset="0"/>
                <a:cs typeface="Times New Roman" pitchFamily="18" charset="0"/>
              </a:rPr>
              <a:t>РЕЧЕВАЯ ГРУППА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44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832</TotalTime>
  <Words>144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AAEM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V. Getmanenko</dc:creator>
  <cp:lastModifiedBy>Кирилл</cp:lastModifiedBy>
  <cp:revision>92</cp:revision>
  <dcterms:created xsi:type="dcterms:W3CDTF">2013-04-15T05:24:11Z</dcterms:created>
  <dcterms:modified xsi:type="dcterms:W3CDTF">2015-10-20T16:50:17Z</dcterms:modified>
</cp:coreProperties>
</file>