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EA49CA-65F2-4E1E-8E1C-CFF65864E812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7AC2E2-1AAE-4294-929C-3FF8BF975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CEE3-8106-4E85-8FD1-516AAD4B4A67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F591F-56F8-40F5-A491-C634AC4103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1C1CE-02F9-4C6C-966F-1D9B02476F82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9D66-BABF-42EB-8CA3-A8972447D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888C1-E6B4-4CA6-ABB7-4408E08569A3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AB079-B8FC-4F3F-9B51-3572B92F7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3FB945-D4A2-4A0D-8E2E-B1A864C9AD90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930DD8-77F4-4C4B-ADC3-9ECDAEA02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10EBAC-0E6C-496D-BE6B-9EE85DDD118F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94D6AB-020D-44E4-B626-77F5D8A15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8B519B-AC1D-459E-B32D-E1E9356C39EB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671A0-085A-48D0-B5DF-BDA30BEF0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B7EC0C-A87A-4713-9881-055E949C9B14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D728A1-327F-4D28-8B22-CD2B536F4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B28F-7E5C-46C9-9571-065AF3D3454A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848B6-EA85-4764-A6B9-9E146F8F7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7AB30-E19C-48E0-A5F6-C7D77058DE86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897894-DED8-4D9A-A8DE-73EA79723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1CD36-B524-40C9-BF20-7A3C706727FC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9DB49EE-EF5A-4B3B-9B77-5D2BD60BE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185CCBC-24F6-4A59-853E-E33768FDD09D}" type="datetimeFigureOut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BF0A519-5418-4ECD-B3B1-8157F20DC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2" r:id="rId2"/>
    <p:sldLayoutId id="2147483817" r:id="rId3"/>
    <p:sldLayoutId id="2147483818" r:id="rId4"/>
    <p:sldLayoutId id="2147483819" r:id="rId5"/>
    <p:sldLayoutId id="2147483820" r:id="rId6"/>
    <p:sldLayoutId id="2147483813" r:id="rId7"/>
    <p:sldLayoutId id="2147483821" r:id="rId8"/>
    <p:sldLayoutId id="2147483822" r:id="rId9"/>
    <p:sldLayoutId id="2147483814" r:id="rId10"/>
    <p:sldLayoutId id="214748381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3"/>
            <a:ext cx="8072494" cy="285751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Развитие просодической стороны речи у детей со стертой формой дизартрии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>
              <a:lnSpc>
                <a:spcPct val="90000"/>
              </a:lnSpc>
            </a:pPr>
            <a:r>
              <a:rPr lang="ru-RU" sz="2300" smtClean="0">
                <a:latin typeface="Arial" charset="0"/>
              </a:rPr>
              <a:t>Учитель-логопед </a:t>
            </a:r>
          </a:p>
          <a:p>
            <a:pPr marR="0">
              <a:lnSpc>
                <a:spcPct val="90000"/>
              </a:lnSpc>
            </a:pPr>
            <a:r>
              <a:rPr lang="ru-RU" sz="2300" smtClean="0">
                <a:latin typeface="Arial" charset="0"/>
              </a:rPr>
              <a:t>Савельева Валентина Павловна</a:t>
            </a:r>
          </a:p>
          <a:p>
            <a:pPr marR="0">
              <a:lnSpc>
                <a:spcPct val="90000"/>
              </a:lnSpc>
            </a:pPr>
            <a:r>
              <a:rPr lang="ru-RU" sz="2300" smtClean="0">
                <a:latin typeface="Arial" charset="0"/>
              </a:rPr>
              <a:t>МБДОУ «Детский сад №57» г. Нижнекамск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1. Судорожные подергивания</a:t>
            </a:r>
          </a:p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2. Спастика артикуляционной и ручной моторики</a:t>
            </a:r>
          </a:p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3. Лицевые ассиметрии глазных щелей, лопаток</a:t>
            </a:r>
          </a:p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4. Наличие стигм, ангиом</a:t>
            </a:r>
          </a:p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5. Нарушение общей моторики: не могут ровно сидеть, стоять</a:t>
            </a:r>
          </a:p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6. Синкенезии, гипертонус мышц языка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193991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u="sng" dirty="0" smtClean="0"/>
              <a:t>Неврологическая </a:t>
            </a:r>
            <a:r>
              <a:rPr lang="ru-RU" sz="4000" u="sng" dirty="0" err="1" smtClean="0"/>
              <a:t>сиптоматика</a:t>
            </a:r>
            <a:endParaRPr lang="ru-RU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1. Нарушение зрительного восприятия</a:t>
            </a:r>
          </a:p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2. Нарушение пространственных представлений</a:t>
            </a:r>
          </a:p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3. Нарушение памяти</a:t>
            </a:r>
          </a:p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4. Нарушение эмоционально-волевой сферы ( гипервозбудимость</a:t>
            </a:r>
            <a:r>
              <a:rPr lang="ru-RU" i="1" smtClean="0"/>
              <a:t>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/>
              <a:t>Психологические симптомы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1. Нарушение мелкой моторики</a:t>
            </a:r>
          </a:p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2. Фонетический дефект</a:t>
            </a:r>
          </a:p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3. Нарушение фонематического восприятия</a:t>
            </a:r>
          </a:p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4. Нарушение лексико-грамматического строя речи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u="sng" dirty="0" smtClean="0"/>
              <a:t>Речевая симптоматика</a:t>
            </a:r>
            <a:endParaRPr lang="ru-RU" sz="4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1"/>
          <p:cNvSpPr>
            <a:spLocks noGrp="1"/>
          </p:cNvSpPr>
          <p:nvPr>
            <p:ph idx="1"/>
          </p:nvPr>
        </p:nvSpPr>
        <p:spPr>
          <a:xfrm>
            <a:off x="457200" y="1481138"/>
            <a:ext cx="7972425" cy="41624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компоненты просодической стороны речи.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63" y="20002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412" name="Рисунок 2" descr="http://festival.1september.ru/articles/616855/img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" y="1395413"/>
            <a:ext cx="849471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15328" cy="100013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Работа над ритмом проводится в </a:t>
            </a:r>
            <a:b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2 направлениях: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1. Восприятие ритмов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2. Воспроизведение ритмов различных ритмических структур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smtClean="0"/>
          </a:p>
          <a:p>
            <a:r>
              <a:rPr lang="ru-RU" b="1" smtClean="0"/>
              <a:t>1 этап- формирование интонационной выразительности в импрессивной речи.</a:t>
            </a:r>
          </a:p>
          <a:p>
            <a:endParaRPr lang="ru-RU" b="1" smtClean="0"/>
          </a:p>
          <a:p>
            <a:r>
              <a:rPr lang="ru-RU" b="1" smtClean="0"/>
              <a:t>2 этап-формирование интонационной выразительности в экспрессивной речи.</a:t>
            </a:r>
          </a:p>
          <a:p>
            <a:endParaRPr lang="ru-RU" b="1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3684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Формирование интонационной выразительности речи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9600" smtClean="0"/>
              <a:t>. </a:t>
            </a:r>
            <a:r>
              <a:rPr lang="ru-RU" sz="3200" smtClean="0"/>
              <a:t>«</a:t>
            </a:r>
            <a:r>
              <a:rPr lang="ru-RU" sz="3600" smtClean="0"/>
              <a:t>Это точка – точка одиночка»</a:t>
            </a:r>
          </a:p>
          <a:p>
            <a:r>
              <a:rPr lang="ru-RU" sz="3600" smtClean="0"/>
              <a:t>Знакомство с вопросительной интонацией</a:t>
            </a:r>
            <a:endParaRPr lang="ru-RU" sz="96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Знакомство с повествовательной интонацией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98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23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просодической стороны речи у детей со стертой формой дизартрии</dc:title>
  <dc:creator>юлия</dc:creator>
  <cp:lastModifiedBy>Валентина</cp:lastModifiedBy>
  <cp:revision>8</cp:revision>
  <dcterms:created xsi:type="dcterms:W3CDTF">2014-08-29T15:12:33Z</dcterms:created>
  <dcterms:modified xsi:type="dcterms:W3CDTF">2015-10-20T17:43:47Z</dcterms:modified>
</cp:coreProperties>
</file>