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76" r:id="rId5"/>
    <p:sldId id="267" r:id="rId6"/>
    <p:sldId id="268" r:id="rId7"/>
    <p:sldId id="269" r:id="rId8"/>
    <p:sldId id="270" r:id="rId9"/>
    <p:sldId id="272" r:id="rId10"/>
    <p:sldId id="273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3A5-26FC-46AA-9E2D-04DEF881D1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9FEB0E-28E5-4098-B958-A82B76532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3A5-26FC-46AA-9E2D-04DEF881D1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EB0E-28E5-4098-B958-A82B76532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3A5-26FC-46AA-9E2D-04DEF881D1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EB0E-28E5-4098-B958-A82B76532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3A5-26FC-46AA-9E2D-04DEF881D1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9FEB0E-28E5-4098-B958-A82B76532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3A5-26FC-46AA-9E2D-04DEF881D1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EB0E-28E5-4098-B958-A82B765322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3A5-26FC-46AA-9E2D-04DEF881D1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EB0E-28E5-4098-B958-A82B76532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3A5-26FC-46AA-9E2D-04DEF881D1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9FEB0E-28E5-4098-B958-A82B765322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3A5-26FC-46AA-9E2D-04DEF881D1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EB0E-28E5-4098-B958-A82B76532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3A5-26FC-46AA-9E2D-04DEF881D1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EB0E-28E5-4098-B958-A82B76532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3A5-26FC-46AA-9E2D-04DEF881D1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EB0E-28E5-4098-B958-A82B76532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3A5-26FC-46AA-9E2D-04DEF881D1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EB0E-28E5-4098-B958-A82B765322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9AA3A5-26FC-46AA-9E2D-04DEF881D18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9FEB0E-28E5-4098-B958-A82B765322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76;&#1083;&#1103;%20&#1088;&#1084;&#1086;&#1086;%20&#1087;&#1072;&#1090;&#1088;&#1080;&#1086;&#1090;\9%20&#1084;&#1072;&#1103;\70+&#1083;&#1077;&#1090;+&#1055;&#1054;&#1041;&#1045;&#1044;&#1067;+&#1060;&#1091;&#1090;&#1072;&#1078;+2+&#1060;&#1054;&#1053;&#1045;+&#1085;&#1077;&#1073;&#1086;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ontent.foto.mail.ru/mail/edassik/455/i-46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714356"/>
            <a:ext cx="7253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Мастер-класс по теме: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4429132"/>
            <a:ext cx="40005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dirty="0"/>
              <a:t>М.Н. </a:t>
            </a:r>
            <a:r>
              <a:rPr lang="ru-RU" b="1" i="1" dirty="0" smtClean="0"/>
              <a:t>Белоус</a:t>
            </a:r>
          </a:p>
          <a:p>
            <a:pPr algn="ctr"/>
            <a:r>
              <a:rPr lang="ru-RU" b="1" i="1" dirty="0" smtClean="0"/>
              <a:t>учитель начальных классов</a:t>
            </a:r>
            <a:endParaRPr lang="ru-RU" dirty="0" smtClean="0"/>
          </a:p>
          <a:p>
            <a:pPr algn="ctr"/>
            <a:r>
              <a:rPr lang="ru-RU" b="1" i="1" dirty="0" smtClean="0"/>
              <a:t>МБОУ </a:t>
            </a:r>
            <a:r>
              <a:rPr lang="ru-RU" b="1" i="1" dirty="0"/>
              <a:t>СОШ № </a:t>
            </a:r>
            <a:r>
              <a:rPr lang="ru-RU" b="1" i="1" dirty="0" smtClean="0"/>
              <a:t>13 </a:t>
            </a:r>
          </a:p>
          <a:p>
            <a:pPr algn="ctr"/>
            <a:r>
              <a:rPr lang="ru-RU" b="1" i="1" dirty="0" smtClean="0"/>
              <a:t>поселок </a:t>
            </a:r>
            <a:r>
              <a:rPr lang="ru-RU" b="1" i="1" dirty="0" err="1"/>
              <a:t>Щербиновский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28662" y="1785926"/>
            <a:ext cx="7072362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«Создание клипа   на основе фотоматериалов, как один из вариантов </a:t>
            </a:r>
            <a:r>
              <a:rPr lang="ru-RU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рефлексии </a:t>
            </a:r>
            <a:r>
              <a:rPr lang="ru-RU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мероприятия        во внеурочной деятельности»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ontent.foto.mail.ru/mail/edassik/455/i-46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www.softportal.com/scr/23685/windows-live-movie-maker-big-4.jpg"/>
          <p:cNvPicPr>
            <a:picLocks noChangeAspect="1" noChangeArrowheads="1"/>
          </p:cNvPicPr>
          <p:nvPr/>
        </p:nvPicPr>
        <p:blipFill>
          <a:blip r:embed="rId3" cstate="print"/>
          <a:srcRect r="32354"/>
          <a:stretch>
            <a:fillRect/>
          </a:stretch>
        </p:blipFill>
        <p:spPr bwMode="auto">
          <a:xfrm>
            <a:off x="785786" y="642918"/>
            <a:ext cx="5910215" cy="5072098"/>
          </a:xfrm>
          <a:prstGeom prst="rect">
            <a:avLst/>
          </a:prstGeom>
          <a:noFill/>
        </p:spPr>
      </p:pic>
      <p:sp>
        <p:nvSpPr>
          <p:cNvPr id="5" name="Стрелка вверх 4"/>
          <p:cNvSpPr/>
          <p:nvPr/>
        </p:nvSpPr>
        <p:spPr>
          <a:xfrm rot="19843179">
            <a:off x="2307777" y="2982757"/>
            <a:ext cx="357190" cy="164307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8681092">
            <a:off x="4199408" y="2498481"/>
            <a:ext cx="357190" cy="164307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://900igr.net/datas/matematika/Prijomy-uchebnoj-dejatelnosti/0032-03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6858016" cy="5143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://content.foto.mail.ru/mail/edassik/455/i-469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ontent.foto.mail.ru/mail/edassik/455/i-46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785794"/>
            <a:ext cx="5929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Пошаговая инструкция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создания клипа в программе Киностудия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Live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ustroim-prazdnik.info/_pu/4/58194996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7148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3.bp.blogspot.com/-ZqJo9XE-LqU/UgKc50svlrI/AAAAAAAALRY/rVw9NFdQPPw/s1600/%D0%A0%D0%B8%D1%81%D1%83%D0%BD%D0%BE%D0%BA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285992"/>
            <a:ext cx="6610350" cy="2162176"/>
          </a:xfrm>
          <a:prstGeom prst="rect">
            <a:avLst/>
          </a:prstGeom>
          <a:noFill/>
        </p:spPr>
      </p:pic>
      <p:sp>
        <p:nvSpPr>
          <p:cNvPr id="7" name="Стрелка вверх 6"/>
          <p:cNvSpPr/>
          <p:nvPr/>
        </p:nvSpPr>
        <p:spPr>
          <a:xfrm rot="19952733">
            <a:off x="3430453" y="4061760"/>
            <a:ext cx="357190" cy="164307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ontent.foto.mail.ru/mail/edassik/455/i-46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dealogy-university.ru/forum/images/programmy-dlya-sozdaniya-video-kinostudiya-95329-large.jpg"/>
          <p:cNvPicPr>
            <a:picLocks noChangeAspect="1" noChangeArrowheads="1"/>
          </p:cNvPicPr>
          <p:nvPr/>
        </p:nvPicPr>
        <p:blipFill>
          <a:blip r:embed="rId3" cstate="print"/>
          <a:srcRect r="30000"/>
          <a:stretch>
            <a:fillRect/>
          </a:stretch>
        </p:blipFill>
        <p:spPr bwMode="auto">
          <a:xfrm>
            <a:off x="1000100" y="857232"/>
            <a:ext cx="5124936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ontent.foto.mail.ru/mail/edassik/455/i-469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i.ytimg.com/vi/GGLpCQLXNoY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714356"/>
            <a:ext cx="4643470" cy="29021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3929067"/>
            <a:ext cx="26432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Футаж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анимационное видео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3929066"/>
            <a:ext cx="23897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Клипарт-картинки</a:t>
            </a:r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одной тематики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Users\Рита\Pictures\Клипарт 9 мая  (1)\0_5b46e_9137f30d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500570"/>
            <a:ext cx="840770" cy="870137"/>
          </a:xfrm>
          <a:prstGeom prst="rect">
            <a:avLst/>
          </a:prstGeom>
          <a:noFill/>
        </p:spPr>
      </p:pic>
      <p:pic>
        <p:nvPicPr>
          <p:cNvPr id="9219" name="Picture 3" descr="C:\Users\Рита\Pictures\Клипарт 9 мая  (1)\0_5b4a9_ca890de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837400"/>
            <a:ext cx="1254116" cy="1134975"/>
          </a:xfrm>
          <a:prstGeom prst="rect">
            <a:avLst/>
          </a:prstGeom>
          <a:noFill/>
        </p:spPr>
      </p:pic>
      <p:pic>
        <p:nvPicPr>
          <p:cNvPr id="9" name="70+лет+ПОБЕДЫ+Футаж+2+ФОНЕ+неб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428728" y="4714884"/>
            <a:ext cx="1381124" cy="1035843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numSld="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44.radikal.ru/i103/1010/ab/ee83323373fd.jpg"/>
          <p:cNvPicPr/>
          <p:nvPr/>
        </p:nvPicPr>
        <p:blipFill>
          <a:blip r:embed="rId2" cstate="print"/>
          <a:srcRect b="25429"/>
          <a:stretch>
            <a:fillRect/>
          </a:stretch>
        </p:blipFill>
        <p:spPr bwMode="auto">
          <a:xfrm>
            <a:off x="4857752" y="2428868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ontent.foto.mail.ru/mail/edassik/455/i-469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004.radikal.ru/i208/1010/31/1dca653d96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785794"/>
            <a:ext cx="307183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54.radikal.ru/i146/1010/a1/9b57f194f28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428868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ontent.foto.mail.ru/mail/edassik/455/i-46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3.bp.blogspot.com/-ZqJo9XE-LqU/UgKc50svlrI/AAAAAAAALRY/rVw9NFdQPPw/s1600/%D0%A0%D0%B8%D1%81%D1%83%D0%BD%D0%BE%D0%BA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85794"/>
            <a:ext cx="6610350" cy="2162176"/>
          </a:xfrm>
          <a:prstGeom prst="rect">
            <a:avLst/>
          </a:prstGeom>
          <a:noFill/>
        </p:spPr>
      </p:pic>
      <p:sp>
        <p:nvSpPr>
          <p:cNvPr id="5" name="Стрелка вверх 4"/>
          <p:cNvSpPr/>
          <p:nvPr/>
        </p:nvSpPr>
        <p:spPr>
          <a:xfrm rot="19952733">
            <a:off x="5002087" y="2490123"/>
            <a:ext cx="357190" cy="164307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i071.radikal.ru/1010/1a/cad4fc4003e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143248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верх 6"/>
          <p:cNvSpPr/>
          <p:nvPr/>
        </p:nvSpPr>
        <p:spPr>
          <a:xfrm rot="2512804">
            <a:off x="2691176" y="5540203"/>
            <a:ext cx="336172" cy="11285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ontent.foto.mail.ru/mail/edassik/455/i-46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i1.wp.com/s06.radikal.ru/i179/1010/d3/d1ea9567b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7711858" cy="3000396"/>
          </a:xfrm>
          <a:prstGeom prst="rect">
            <a:avLst/>
          </a:prstGeom>
          <a:noFill/>
        </p:spPr>
      </p:pic>
      <p:sp>
        <p:nvSpPr>
          <p:cNvPr id="5" name="Стрелка вверх 4"/>
          <p:cNvSpPr/>
          <p:nvPr/>
        </p:nvSpPr>
        <p:spPr>
          <a:xfrm rot="10622524">
            <a:off x="6971609" y="1436858"/>
            <a:ext cx="357190" cy="164307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ontent.foto.mail.ru/mail/edassik/455/i-46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03.radikal.ru/i176/1010/49/eab754c7b9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5773816" cy="223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 rot="9303872">
            <a:off x="2972883" y="570194"/>
            <a:ext cx="357190" cy="164307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urikbes.ru/wp-content/uploads/2011/09/2011-09-27_2201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5852202" cy="3429024"/>
          </a:xfrm>
          <a:prstGeom prst="rect">
            <a:avLst/>
          </a:prstGeom>
          <a:noFill/>
        </p:spPr>
      </p:pic>
      <p:pic>
        <p:nvPicPr>
          <p:cNvPr id="4" name="Рисунок 3" descr="http://content.foto.mail.ru/mail/edassik/455/i-469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330</TotalTime>
  <Words>48</Words>
  <Application>Microsoft Office PowerPoint</Application>
  <PresentationFormat>Экран (4:3)</PresentationFormat>
  <Paragraphs>10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«Создание клипа   на основе фотоматериалов, как один из вариантов рефлексии мероприятия        во внеурочной деятельности»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потенциала  учебно-методических комплексов   для духовно-нравственного развития  и воспитания младших школьников»</dc:title>
  <dc:creator>Пользователь Windows</dc:creator>
  <cp:lastModifiedBy>Рита</cp:lastModifiedBy>
  <cp:revision>38</cp:revision>
  <dcterms:created xsi:type="dcterms:W3CDTF">2015-08-21T15:15:32Z</dcterms:created>
  <dcterms:modified xsi:type="dcterms:W3CDTF">2015-10-27T19:58:11Z</dcterms:modified>
</cp:coreProperties>
</file>