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60" d="100"/>
          <a:sy n="60" d="100"/>
        </p:scale>
        <p:origin x="-70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AE5E43-58BE-48A6-B544-BCE64B740C6A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AB9AB4-EB46-4B8F-8BE0-E47C57C67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26064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Муниципальное Дошкольное Образовательное Учреждение                       «Детский сад комбинированного вида</a:t>
            </a:r>
          </a:p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«Радуга»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3851916" y="1239497"/>
            <a:ext cx="4968551" cy="2698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Творческий проект по физкультурно – экологическому воспитанию.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/>
                <a:cs typeface="Times New Roman"/>
              </a:rPr>
              <a:t>Тема :  «Дары природы»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755576" y="5310563"/>
            <a:ext cx="7848872" cy="483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accent3"/>
              </a:buClr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Горина Наталья Владимировна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 descr="https://encrypted-tbn2.gstatic.com/images?q=tbn:ANd9GcTOYrViF_QkthS5cGLb0_3a17jEs-p1cYl0C73HHFCphZarH5n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25290"/>
            <a:ext cx="3214688" cy="3214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53164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Дидактические игры:</a:t>
            </a:r>
            <a:br>
              <a:rPr lang="ru-RU" sz="2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</a:br>
            <a:r>
              <a:rPr lang="ru-RU" sz="2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«Угадай по запаху или на вкус», «Что лишнее?»</a:t>
            </a:r>
            <a:br>
              <a:rPr lang="ru-RU" sz="2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</a:br>
            <a:r>
              <a:rPr lang="ru-RU" sz="2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«Опиши, мы угадаем»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92" y="2391294"/>
            <a:ext cx="4189615" cy="314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34663"/>
            <a:ext cx="4343400" cy="325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942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756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cap="none" dirty="0">
                <a:solidFill>
                  <a:srgbClr val="C00000"/>
                </a:solidFill>
                <a:latin typeface="Book Antiqua" pitchFamily="18" charset="0"/>
              </a:rPr>
              <a:t>Совместная экспериментальная деятельность.</a:t>
            </a:r>
            <a:br>
              <a:rPr lang="ru-RU" sz="2800" b="1" i="1" cap="none" dirty="0">
                <a:solidFill>
                  <a:srgbClr val="C00000"/>
                </a:solidFill>
                <a:latin typeface="Book Antiqua" pitchFamily="18" charset="0"/>
              </a:rPr>
            </a:br>
            <a:r>
              <a:rPr lang="ru-RU" sz="2200" b="1" i="1" cap="none" dirty="0" smtClean="0">
                <a:solidFill>
                  <a:schemeClr val="tx1"/>
                </a:solidFill>
                <a:latin typeface="Book Antiqua" pitchFamily="18" charset="0"/>
              </a:rPr>
              <a:t>Знакомство </a:t>
            </a:r>
            <a:r>
              <a:rPr lang="ru-RU" sz="2200" b="1" i="1" cap="none" dirty="0">
                <a:solidFill>
                  <a:schemeClr val="tx1"/>
                </a:solidFill>
                <a:latin typeface="Book Antiqua" pitchFamily="18" charset="0"/>
              </a:rPr>
              <a:t>детей с различными способами приготовления блюд из фруктов. </a:t>
            </a:r>
            <a:r>
              <a:rPr lang="ru-RU" sz="2200" b="1" i="1" cap="none" dirty="0" smtClean="0">
                <a:solidFill>
                  <a:schemeClr val="tx1"/>
                </a:solidFill>
                <a:latin typeface="Book Antiqua" pitchFamily="18" charset="0"/>
              </a:rPr>
              <a:t>Знакомство </a:t>
            </a:r>
            <a:r>
              <a:rPr lang="ru-RU" sz="2200" b="1" i="1" cap="none" dirty="0">
                <a:solidFill>
                  <a:schemeClr val="tx1"/>
                </a:solidFill>
                <a:latin typeface="Book Antiqua" pitchFamily="18" charset="0"/>
              </a:rPr>
              <a:t>детей с работой по технологической карте. Приготовление </a:t>
            </a:r>
            <a:r>
              <a:rPr lang="ru-RU" sz="2200" b="1" i="1" cap="none" dirty="0" smtClean="0">
                <a:solidFill>
                  <a:schemeClr val="tx1"/>
                </a:solidFill>
                <a:latin typeface="Book Antiqua" pitchFamily="18" charset="0"/>
              </a:rPr>
              <a:t>и дегустация салата. </a:t>
            </a:r>
            <a:endParaRPr lang="ru-RU" sz="2200" b="1" i="1" cap="none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92" y="2391294"/>
            <a:ext cx="4189615" cy="314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34663"/>
            <a:ext cx="4343400" cy="325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58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Практические результаты:</a:t>
            </a:r>
            <a:endParaRPr lang="ru-RU" sz="2800" b="1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 Antiqu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Оформили выставку детских работ;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Изготовили технологическую карту фруктового блюда;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Приготовили фруктовый салат «</a:t>
            </a:r>
            <a:r>
              <a:rPr lang="ru-RU" sz="2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Витаминка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».</a:t>
            </a:r>
          </a:p>
          <a:p>
            <a:pPr marL="0" indent="0" algn="ctr">
              <a:buClrTx/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Выводы по результатам исследования: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Обогатились и углубись знания детей о разновидностях экзотических фруктах и фруктах родного края;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Дети овладели информацией о значении фруктов в жизни человека;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Познакомились с  различными рецептами вкусной и здоровой пищи на основе фруктов, и способами их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приготовления.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Дети овладели информацией о необходимости бережного отношения к нашим зеленым друзьям – растениям. </a:t>
            </a:r>
          </a:p>
          <a:p>
            <a:pPr>
              <a:buClrTx/>
              <a:buFont typeface="Wingdings" pitchFamily="2" charset="2"/>
              <a:buChar char="Ø"/>
            </a:pPr>
            <a:endParaRPr lang="ru-RU" sz="2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5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634" y="946939"/>
            <a:ext cx="7932806" cy="132302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Спасибо за внимание!</a:t>
            </a:r>
            <a:endParaRPr lang="ru-RU" sz="2800" b="1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5" y="4941168"/>
            <a:ext cx="772054" cy="578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752528" cy="3550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-100136"/>
            <a:ext cx="72728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3300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33000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3300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solidFill>
                <a:srgbClr val="330000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330000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8464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Цель проекта: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07970"/>
            <a:ext cx="7632848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/>
                <a:cs typeface="Times New Roman"/>
              </a:rPr>
              <a:t>Закрепить  и обобщить знания детей о многообразии и пользе различных фруктов</a:t>
            </a:r>
            <a:r>
              <a:rPr 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/>
                <a:cs typeface="Times New Roman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/>
                <a:cs typeface="Times New Roman"/>
              </a:rPr>
              <a:t>Способствовать созданию атмосферы постижения нового путем познавательно – </a:t>
            </a:r>
            <a:r>
              <a:rPr lang="ru-RU" sz="22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/>
                <a:cs typeface="Times New Roman"/>
              </a:rPr>
              <a:t>экспериментальной </a:t>
            </a:r>
            <a:r>
              <a:rPr lang="ru-RU" sz="2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Calibri"/>
                <a:cs typeface="Times New Roman"/>
              </a:rPr>
              <a:t>деятельности, а также условий для сплочения участников проекта.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ea typeface="Calibri"/>
              <a:cs typeface="Times New Roman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50912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Актуальность темы:</a:t>
            </a:r>
            <a:endParaRPr lang="ru-RU" sz="2800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3473441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843"/>
            <a:ext cx="698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настоящее время большое значение приобретает экологическое воспитание подрастающего поколения.</a:t>
            </a:r>
          </a:p>
          <a:p>
            <a:pPr algn="just"/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Ведь именно дошкольное детство, период, когда закладываются основы  для формирования правильного отношения к окружающему миру. Перед педагогами стоит задача, как можно раньше преступить к формированию у детей  основ экологической культуры и здорового образа жизни. Данный проект позволяет расширить представления детей о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многообразии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пользе разных видов фруктов родного края и экзотических. А также способствует сплочению участников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80728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2800" b="1" i="1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Основные задачи проекта:</a:t>
            </a:r>
            <a:endParaRPr lang="ru-RU" sz="2800" b="1" i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132857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Monotype Corsiva" pitchFamily="66" charset="0"/>
              </a:rPr>
              <a:t> 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Привлечь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внимание детей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разнообразию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 пользе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даров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природы ;</a:t>
            </a:r>
          </a:p>
          <a:p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Формировать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предпосылки здорового образа жизни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.;</a:t>
            </a:r>
          </a:p>
          <a:p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Углубить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знания детей о пользе и применении различных 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видов фруктов;;</a:t>
            </a:r>
          </a:p>
          <a:p>
            <a:endParaRPr lang="ru-RU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Формировать </a:t>
            </a:r>
            <a:r>
              <a:rPr lang="ru-RU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познавательные, коммуникативные и творческие способности через опытно – экспериментальную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деятельность..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343728"/>
            <a:ext cx="9144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8683044" cy="63976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Чтение сказок Л. </a:t>
            </a:r>
            <a:r>
              <a:rPr lang="ru-RU" sz="2800" b="1" i="1" cap="none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Скребцовой</a:t>
            </a:r>
            <a:r>
              <a:rPr lang="ru-RU" sz="28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«Сказочный справочник здоровья»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3074" name="Picture 2" descr="D:\Документы\наташа\детсад\проекты\Дары природы\фото\DSC071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39952" y="2074814"/>
            <a:ext cx="4795068" cy="3598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1905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1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Беседа: «Что вы знаете о фруктах»</a:t>
            </a:r>
            <a:endParaRPr lang="ru-RU" sz="2800" b="1" i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 Antiqua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420888"/>
            <a:ext cx="4189615" cy="314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Примерный перечень вопросов к детям.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Какие фрукты вы знаете?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Как называется место, где растет много фруктов?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Какие фрукты называются экзотическими и почему?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Сравнение фруктов по  внешним, вкусовым и полезным свойствам.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Что можно приготовить из фруктов?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Какая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польза человеку от фруктов?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Т</a:t>
            </a:r>
            <a:r>
              <a:rPr lang="ru-RU" sz="2800" b="1" i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ворческая деятельность детей, рисование по теме «Фруктовый сад», «Корзина с фруктами»</a:t>
            </a:r>
            <a:endParaRPr lang="ru-RU" sz="2800" b="1" i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 Antiqu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92" y="2391294"/>
            <a:ext cx="4189615" cy="314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34663"/>
            <a:ext cx="4343400" cy="325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8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Организация выставки детских работ.</a:t>
            </a:r>
            <a:endParaRPr lang="ru-RU" sz="2800" b="1" i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 Antiqu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5492" y="2391294"/>
            <a:ext cx="4189615" cy="314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8200" y="2334663"/>
            <a:ext cx="4343400" cy="325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9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99592"/>
          </a:xfrm>
        </p:spPr>
        <p:txBody>
          <a:bodyPr>
            <a:noAutofit/>
          </a:bodyPr>
          <a:lstStyle/>
          <a:p>
            <a:pPr algn="ctr"/>
            <a:r>
              <a:rPr lang="ru-RU" sz="2800" b="1" i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Творческая деятельность </a:t>
            </a:r>
            <a:r>
              <a:rPr lang="ru-RU" sz="2800" b="1" i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Book Antiqua" pitchFamily="18" charset="0"/>
              </a:rPr>
              <a:t>детей, лепка «Фрукты».</a:t>
            </a:r>
            <a:endParaRPr lang="ru-RU" sz="2800" b="1" i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Book Antiqu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92" y="2391294"/>
            <a:ext cx="4189615" cy="314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34663"/>
            <a:ext cx="4343400" cy="325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1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385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Беседа: «Что вы знаете о фруктах»</vt:lpstr>
      <vt:lpstr>Творческая деятельность детей, рисование по теме «Фруктовый сад», «Корзина с фруктами»</vt:lpstr>
      <vt:lpstr>Организация выставки детских работ.</vt:lpstr>
      <vt:lpstr>Творческая деятельность детей, лепка «Фрукты».</vt:lpstr>
      <vt:lpstr>Дидактические игры: «Угадай по запаху или на вкус», «Что лишнее?» «Опиши, мы угадаем»</vt:lpstr>
      <vt:lpstr>Совместная экспериментальная деятельность. Знакомство детей с различными способами приготовления блюд из фруктов. Знакомство детей с работой по технологической карте. Приготовление и дегустация салата. </vt:lpstr>
      <vt:lpstr>Практические результаты: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</dc:creator>
  <cp:lastModifiedBy>Катя</cp:lastModifiedBy>
  <cp:revision>83</cp:revision>
  <dcterms:created xsi:type="dcterms:W3CDTF">2011-12-18T06:25:12Z</dcterms:created>
  <dcterms:modified xsi:type="dcterms:W3CDTF">2015-10-21T05:16:26Z</dcterms:modified>
</cp:coreProperties>
</file>