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55" autoAdjust="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9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F857-0DCA-4E4D-912D-C5BA65889C5C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842B-3EF6-4174-9607-B2BA7238904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083014" cy="1417789"/>
          </a:xfrm>
        </p:spPr>
        <p:txBody>
          <a:bodyPr/>
          <a:lstStyle/>
          <a:p>
            <a:pPr algn="ctr"/>
            <a:r>
              <a:rPr lang="ru-RU" dirty="0" smtClean="0"/>
              <a:t>Животные зимой.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7117180" cy="861420"/>
          </a:xfrm>
        </p:spPr>
        <p:txBody>
          <a:bodyPr>
            <a:normAutofit fontScale="25000" lnSpcReduction="20000"/>
          </a:bodyPr>
          <a:lstStyle/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70000"/>
              </a:lnSpc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 воспитатель</a:t>
            </a:r>
          </a:p>
          <a:p>
            <a:pPr algn="r">
              <a:lnSpc>
                <a:spcPct val="170000"/>
              </a:lnSpc>
            </a:pP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70000"/>
              </a:lnSpc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Осипова Н.В.</a:t>
            </a:r>
          </a:p>
          <a:p>
            <a:pPr algn="ctr"/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Санкт-Петербург, 2014</a:t>
            </a:r>
          </a:p>
          <a:p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зимой.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2098180" cy="157363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78449"/>
            <a:ext cx="3023617" cy="22700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601875" cy="19493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438" y="4653136"/>
            <a:ext cx="3123318" cy="20021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" y="4776222"/>
            <a:ext cx="2681273" cy="187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8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863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ветки на ветку могу я летать.</a:t>
            </a:r>
            <a:br>
              <a:rPr lang="ru-RU" dirty="0" smtClean="0"/>
            </a:br>
            <a:r>
              <a:rPr lang="ru-RU" dirty="0" smtClean="0"/>
              <a:t>Рыженький хвост ни кому не поймать (белка)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4"/>
            <a:ext cx="3692228" cy="2769171"/>
          </a:xfrm>
        </p:spPr>
      </p:pic>
      <p:sp>
        <p:nvSpPr>
          <p:cNvPr id="6" name="TextBox 5"/>
          <p:cNvSpPr txBox="1"/>
          <p:nvPr/>
        </p:nvSpPr>
        <p:spPr>
          <a:xfrm>
            <a:off x="5292080" y="2883693"/>
            <a:ext cx="2821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Белка в шубе на меху</a:t>
            </a:r>
          </a:p>
          <a:p>
            <a:r>
              <a:rPr lang="ru-RU" dirty="0" smtClean="0"/>
              <a:t>Прыг, и с ёлки на ольх,</a:t>
            </a:r>
          </a:p>
          <a:p>
            <a:r>
              <a:rPr lang="ru-RU" dirty="0" smtClean="0"/>
              <a:t>Ловко по деревьям скачет,</a:t>
            </a:r>
          </a:p>
          <a:p>
            <a:r>
              <a:rPr lang="ru-RU" dirty="0" smtClean="0"/>
              <a:t>И в дупле орешки прячет.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87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510" y="692696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Хвост пушистый бережёт и зверюшек стережёт: знают рыжую в лесу – очень хитрую (лису)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3672408" cy="2757131"/>
          </a:xfrm>
        </p:spPr>
      </p:pic>
      <p:sp>
        <p:nvSpPr>
          <p:cNvPr id="6" name="TextBox 5"/>
          <p:cNvSpPr txBox="1"/>
          <p:nvPr/>
        </p:nvSpPr>
        <p:spPr>
          <a:xfrm>
            <a:off x="5004048" y="2996952"/>
            <a:ext cx="3273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 кустом, под кустом</a:t>
            </a:r>
          </a:p>
          <a:p>
            <a:r>
              <a:rPr lang="ru-RU" dirty="0" smtClean="0"/>
              <a:t> Кто – то с рыженьким хвостом.</a:t>
            </a:r>
          </a:p>
          <a:p>
            <a:r>
              <a:rPr lang="ru-RU" dirty="0" smtClean="0"/>
              <a:t>Это рыжая лисичка,</a:t>
            </a:r>
          </a:p>
          <a:p>
            <a:r>
              <a:rPr lang="ru-RU" dirty="0" smtClean="0"/>
              <a:t>Под кусточком лисий дом!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38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991" y="260648"/>
            <a:ext cx="8363272" cy="2021086"/>
          </a:xfrm>
        </p:spPr>
        <p:txBody>
          <a:bodyPr>
            <a:normAutofit/>
          </a:bodyPr>
          <a:lstStyle/>
          <a:p>
            <a:r>
              <a:rPr lang="ru-RU" dirty="0" smtClean="0"/>
              <a:t>Серый и зубастый произвел переполох. Все зверята разбежались. Напугал их серый(волк)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3816424" cy="2859250"/>
          </a:xfrm>
        </p:spPr>
      </p:pic>
      <p:sp>
        <p:nvSpPr>
          <p:cNvPr id="5" name="TextBox 4"/>
          <p:cNvSpPr txBox="1"/>
          <p:nvPr/>
        </p:nvSpPr>
        <p:spPr>
          <a:xfrm>
            <a:off x="5004048" y="3645024"/>
            <a:ext cx="2985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Серый, грозный с виду, волк</a:t>
            </a:r>
          </a:p>
          <a:p>
            <a:r>
              <a:rPr lang="ru-RU" dirty="0" smtClean="0"/>
              <a:t>Не такой ужасный,</a:t>
            </a:r>
          </a:p>
          <a:p>
            <a:r>
              <a:rPr lang="ru-RU" dirty="0" smtClean="0"/>
              <a:t>Он бывает одинок,</a:t>
            </a:r>
          </a:p>
          <a:p>
            <a:r>
              <a:rPr lang="ru-RU" dirty="0" smtClean="0"/>
              <a:t>И совсем не страшный.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56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7330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Зверь ушастый, летом серый, а зимою снежно-белый, я его не испугался, целый час за ним гонялся(заяц)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4463063" cy="3528392"/>
          </a:xfrm>
        </p:spPr>
      </p:pic>
      <p:sp>
        <p:nvSpPr>
          <p:cNvPr id="5" name="TextBox 4"/>
          <p:cNvSpPr txBox="1"/>
          <p:nvPr/>
        </p:nvSpPr>
        <p:spPr>
          <a:xfrm>
            <a:off x="5436096" y="3933056"/>
            <a:ext cx="2579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Скачет  между травками</a:t>
            </a:r>
          </a:p>
          <a:p>
            <a:r>
              <a:rPr lang="ru-RU" dirty="0" smtClean="0"/>
              <a:t>Быстроногий зайчик</a:t>
            </a:r>
          </a:p>
          <a:p>
            <a:r>
              <a:rPr lang="ru-RU" dirty="0" smtClean="0"/>
              <a:t>Смял своими лапками </a:t>
            </a:r>
          </a:p>
          <a:p>
            <a:r>
              <a:rPr lang="ru-RU" dirty="0" smtClean="0"/>
              <a:t>Белый одуванчик.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98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ком приехал Дед Мороз когда подарки нам привез? Он скакал и день и ночь , это северный …(олень)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4904"/>
            <a:ext cx="4031742" cy="3024336"/>
          </a:xfrm>
        </p:spPr>
      </p:pic>
      <p:sp>
        <p:nvSpPr>
          <p:cNvPr id="5" name="TextBox 4"/>
          <p:cNvSpPr txBox="1"/>
          <p:nvPr/>
        </p:nvSpPr>
        <p:spPr>
          <a:xfrm>
            <a:off x="5436096" y="3212976"/>
            <a:ext cx="33520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Возят груз большой без лени</a:t>
            </a:r>
          </a:p>
          <a:p>
            <a:r>
              <a:rPr lang="ru-RU" sz="2000" dirty="0" smtClean="0"/>
              <a:t>В тундре северной олени:</a:t>
            </a:r>
          </a:p>
          <a:p>
            <a:r>
              <a:rPr lang="ru-RU" sz="2000" dirty="0" smtClean="0"/>
              <a:t>Хоть копыта и не шины, </a:t>
            </a:r>
          </a:p>
          <a:p>
            <a:r>
              <a:rPr lang="ru-RU" sz="2000" dirty="0" smtClean="0"/>
              <a:t>Выполняют роль машины.</a:t>
            </a:r>
            <a:endParaRPr lang="ru-RU" sz="20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73626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2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112</TotalTime>
  <Words>193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Животные зимой.</vt:lpstr>
      <vt:lpstr>Животные зимой.</vt:lpstr>
      <vt:lpstr>С ветки на ветку могу я летать. Рыженький хвост ни кому не поймать (белка)</vt:lpstr>
      <vt:lpstr>Хвост пушистый бережёт и зверюшек стережёт: знают рыжую в лесу – очень хитрую (лису)</vt:lpstr>
      <vt:lpstr>Серый и зубастый произвел переполох. Все зверята разбежались. Напугал их серый(волк)</vt:lpstr>
      <vt:lpstr>Зверь ушастый, летом серый, а зимою снежно-белый, я его не испугался, целый час за ним гонялся(заяц)</vt:lpstr>
      <vt:lpstr>На ком приехал Дед Мороз когда подарки нам привез? Он скакал и день и ночь , это северный …(олень)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зимой</dc:title>
  <dc:creator>Саня</dc:creator>
  <cp:lastModifiedBy>Саня</cp:lastModifiedBy>
  <cp:revision>14</cp:revision>
  <dcterms:created xsi:type="dcterms:W3CDTF">2014-02-02T08:47:01Z</dcterms:created>
  <dcterms:modified xsi:type="dcterms:W3CDTF">2014-03-29T16:53:51Z</dcterms:modified>
</cp:coreProperties>
</file>