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0B472E-73D0-4BA2-ACC4-82060C251FA9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A48265-29B1-4DF1-820B-A8267C3A78A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200" y="2348880"/>
            <a:ext cx="8775800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Обучение грамоте.</a:t>
            </a:r>
            <a:endParaRPr lang="ru-RU" sz="6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348880"/>
            <a:ext cx="620952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708655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це-це-це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623625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Вот вам сказка о яйце.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8091" y="3933056"/>
            <a:ext cx="8235909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301208"/>
            <a:ext cx="707559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Курица снесла яйцо!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2952328" cy="2952328"/>
          </a:xfrm>
          <a:prstGeom prst="rect">
            <a:avLst/>
          </a:prstGeom>
        </p:spPr>
      </p:pic>
      <p:pic>
        <p:nvPicPr>
          <p:cNvPr id="8" name="Рисунок 7" descr="8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19872" y="4365104"/>
            <a:ext cx="4608512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7348230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527317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Киска тянется к яйцу!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933056"/>
            <a:ext cx="7648248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373216"/>
            <a:ext cx="8413072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Брысь, котёнок, от яйца!</a:t>
            </a:r>
            <a:endParaRPr lang="ru-RU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2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692696"/>
            <a:ext cx="5832648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636899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612340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пускать его к яйцу!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933056"/>
            <a:ext cx="7931338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цо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373216"/>
            <a:ext cx="7733207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Сами мы съедим яйцо!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44824"/>
            <a:ext cx="4464495" cy="2564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993" y="1052736"/>
            <a:ext cx="8267007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Цы-цы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492896"/>
            <a:ext cx="724538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Отогнали? Молодцы!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ima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10" name="Рисунок 9" descr="2165414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1368152" cy="1465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39752" y="188640"/>
            <a:ext cx="4486275" cy="635317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16832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ган на </a:t>
            </a:r>
            <a:r>
              <a:rPr lang="ru-RU" sz="48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почках </a:t>
            </a:r>
            <a:r>
              <a:rPr lang="ru-RU" sz="4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плёнку </a:t>
            </a:r>
            <a:r>
              <a:rPr lang="ru-RU" sz="48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кнул «</a:t>
            </a:r>
            <a:r>
              <a:rPr lang="ru-RU" sz="48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Цы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ц!»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91823865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149080"/>
            <a:ext cx="2608290" cy="2347461"/>
          </a:xfrm>
          <a:prstGeom prst="rect">
            <a:avLst/>
          </a:prstGeom>
        </p:spPr>
      </p:pic>
      <p:pic>
        <p:nvPicPr>
          <p:cNvPr id="4" name="Рисунок 3" descr="6199268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221088"/>
            <a:ext cx="1992616" cy="2160240"/>
          </a:xfrm>
          <a:prstGeom prst="rect">
            <a:avLst/>
          </a:prstGeom>
        </p:spPr>
      </p:pic>
      <p:pic>
        <p:nvPicPr>
          <p:cNvPr id="5" name="Рисунок 4" descr="4861018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149080"/>
            <a:ext cx="216024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7054 L -0.004 -0.262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Цапля 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цапля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960440" cy="4680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цапля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484784"/>
            <a:ext cx="3672408" cy="4680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festival.1september.ru/articles/578281/img1.jpg"/>
          <p:cNvPicPr/>
          <p:nvPr/>
        </p:nvPicPr>
        <p:blipFill>
          <a:blip r:embed="rId2" cstate="print"/>
          <a:srcRect t="6098"/>
          <a:stretch>
            <a:fillRect/>
          </a:stretch>
        </p:blipFill>
        <p:spPr bwMode="auto">
          <a:xfrm>
            <a:off x="827584" y="548680"/>
            <a:ext cx="7272808" cy="5544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835696" y="2708920"/>
            <a:ext cx="5640518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Составь рассказ.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124</TotalTime>
  <Words>126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Цапля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2011-03-31T17:35:21Z</dcterms:created>
  <dcterms:modified xsi:type="dcterms:W3CDTF">2011-03-31T19:40:17Z</dcterms:modified>
</cp:coreProperties>
</file>