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33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0A5614-4688-4846-8A71-E1AE9BEA4DA0}" type="datetimeFigureOut">
              <a:rPr lang="ru-RU" smtClean="0"/>
              <a:t>23.09.2013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F6F240-220C-4819-9A9E-FAF3BC785AD5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0F238-4FE7-44DB-A603-0CFA39D7339C}" type="datetimeFigureOut">
              <a:rPr lang="ru-RU" smtClean="0"/>
              <a:t>23.09.2013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954F2-B6AD-4106-BB03-BFB2231292A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0F238-4FE7-44DB-A603-0CFA39D7339C}" type="datetimeFigureOut">
              <a:rPr lang="ru-RU" smtClean="0"/>
              <a:t>23.09.2013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954F2-B6AD-4106-BB03-BFB2231292A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0F238-4FE7-44DB-A603-0CFA39D7339C}" type="datetimeFigureOut">
              <a:rPr lang="ru-RU" smtClean="0"/>
              <a:t>23.09.2013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954F2-B6AD-4106-BB03-BFB2231292A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0F238-4FE7-44DB-A603-0CFA39D7339C}" type="datetimeFigureOut">
              <a:rPr lang="ru-RU" smtClean="0"/>
              <a:t>23.09.2013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954F2-B6AD-4106-BB03-BFB2231292A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0F238-4FE7-44DB-A603-0CFA39D7339C}" type="datetimeFigureOut">
              <a:rPr lang="ru-RU" smtClean="0"/>
              <a:t>23.09.2013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954F2-B6AD-4106-BB03-BFB2231292A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0F238-4FE7-44DB-A603-0CFA39D7339C}" type="datetimeFigureOut">
              <a:rPr lang="ru-RU" smtClean="0"/>
              <a:t>23.09.2013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954F2-B6AD-4106-BB03-BFB2231292A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0F238-4FE7-44DB-A603-0CFA39D7339C}" type="datetimeFigureOut">
              <a:rPr lang="ru-RU" smtClean="0"/>
              <a:t>23.09.2013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954F2-B6AD-4106-BB03-BFB2231292A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0F238-4FE7-44DB-A603-0CFA39D7339C}" type="datetimeFigureOut">
              <a:rPr lang="ru-RU" smtClean="0"/>
              <a:t>23.09.2013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954F2-B6AD-4106-BB03-BFB2231292A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0F238-4FE7-44DB-A603-0CFA39D7339C}" type="datetimeFigureOut">
              <a:rPr lang="ru-RU" smtClean="0"/>
              <a:t>23.09.2013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954F2-B6AD-4106-BB03-BFB2231292A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0F238-4FE7-44DB-A603-0CFA39D7339C}" type="datetimeFigureOut">
              <a:rPr lang="ru-RU" smtClean="0"/>
              <a:t>23.09.2013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954F2-B6AD-4106-BB03-BFB2231292A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0F238-4FE7-44DB-A603-0CFA39D7339C}" type="datetimeFigureOut">
              <a:rPr lang="ru-RU" smtClean="0"/>
              <a:t>23.09.2013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954F2-B6AD-4106-BB03-BFB2231292A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D0F238-4FE7-44DB-A603-0CFA39D7339C}" type="datetimeFigureOut">
              <a:rPr lang="ru-RU" smtClean="0"/>
              <a:t>23.09.2013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D954F2-B6AD-4106-BB03-BFB2231292A4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ru-RU" sz="4400" dirty="0" smtClean="0"/>
              <a:t>(от)ветра</a:t>
            </a:r>
          </a:p>
          <a:p>
            <a:r>
              <a:rPr lang="ru-RU" sz="4400" dirty="0" smtClean="0"/>
              <a:t>(у)лететь</a:t>
            </a:r>
          </a:p>
          <a:p>
            <a:r>
              <a:rPr lang="ru-RU" sz="4400" dirty="0" smtClean="0"/>
              <a:t>(от)бежать</a:t>
            </a:r>
          </a:p>
          <a:p>
            <a:r>
              <a:rPr lang="ru-RU" sz="4400" dirty="0" smtClean="0"/>
              <a:t>(у)дома</a:t>
            </a:r>
          </a:p>
          <a:p>
            <a:r>
              <a:rPr lang="ru-RU" sz="4400" dirty="0" smtClean="0"/>
              <a:t>(на)шёл</a:t>
            </a:r>
          </a:p>
          <a:p>
            <a:endParaRPr lang="ru-RU" dirty="0"/>
          </a:p>
          <a:p>
            <a:endParaRPr lang="ru-RU" dirty="0" smtClean="0"/>
          </a:p>
          <a:p>
            <a:endParaRPr lang="ru-RU" dirty="0"/>
          </a:p>
          <a:p>
            <a:endParaRPr lang="ru-RU" dirty="0" smtClean="0"/>
          </a:p>
          <a:p>
            <a:endParaRPr lang="ru-RU" dirty="0"/>
          </a:p>
          <a:p>
            <a:endParaRPr lang="ru-RU" dirty="0" smtClean="0"/>
          </a:p>
          <a:p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ru-RU" sz="4400" dirty="0" smtClean="0"/>
              <a:t>(по)дороге</a:t>
            </a:r>
          </a:p>
          <a:p>
            <a:r>
              <a:rPr lang="ru-RU" sz="4400" dirty="0" smtClean="0"/>
              <a:t>(к)другу</a:t>
            </a:r>
          </a:p>
          <a:p>
            <a:r>
              <a:rPr lang="ru-RU" sz="4400" dirty="0" smtClean="0"/>
              <a:t>(на)мазать</a:t>
            </a:r>
          </a:p>
          <a:p>
            <a:r>
              <a:rPr lang="ru-RU" sz="4400" dirty="0" smtClean="0"/>
              <a:t>(по)желтеть</a:t>
            </a:r>
          </a:p>
          <a:p>
            <a:r>
              <a:rPr lang="ru-RU" sz="4400" dirty="0" smtClean="0"/>
              <a:t>(на)обед</a:t>
            </a:r>
            <a:endParaRPr lang="ru-RU" sz="4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ru-RU" dirty="0"/>
              <a:t>о</a:t>
            </a:r>
            <a:r>
              <a:rPr lang="ru-RU" dirty="0" smtClean="0"/>
              <a:t>т ветра</a:t>
            </a:r>
          </a:p>
          <a:p>
            <a:r>
              <a:rPr lang="ru-RU" dirty="0"/>
              <a:t>у</a:t>
            </a:r>
            <a:r>
              <a:rPr lang="ru-RU" dirty="0" smtClean="0"/>
              <a:t> дома</a:t>
            </a:r>
          </a:p>
          <a:p>
            <a:r>
              <a:rPr lang="ru-RU" dirty="0"/>
              <a:t>п</a:t>
            </a:r>
            <a:r>
              <a:rPr lang="ru-RU" dirty="0" smtClean="0"/>
              <a:t>о дороге</a:t>
            </a:r>
          </a:p>
          <a:p>
            <a:r>
              <a:rPr lang="ru-RU" dirty="0"/>
              <a:t>к</a:t>
            </a:r>
            <a:r>
              <a:rPr lang="ru-RU" dirty="0" smtClean="0"/>
              <a:t> другу</a:t>
            </a:r>
          </a:p>
          <a:p>
            <a:r>
              <a:rPr lang="ru-RU" dirty="0"/>
              <a:t>н</a:t>
            </a:r>
            <a:r>
              <a:rPr lang="ru-RU" dirty="0" smtClean="0"/>
              <a:t>а обед</a:t>
            </a:r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ru-RU" dirty="0"/>
              <a:t>у</a:t>
            </a:r>
            <a:r>
              <a:rPr lang="ru-RU" dirty="0" smtClean="0"/>
              <a:t>лететь</a:t>
            </a:r>
          </a:p>
          <a:p>
            <a:r>
              <a:rPr lang="ru-RU" dirty="0"/>
              <a:t>о</a:t>
            </a:r>
            <a:r>
              <a:rPr lang="ru-RU" dirty="0" smtClean="0"/>
              <a:t>тбежать</a:t>
            </a:r>
          </a:p>
          <a:p>
            <a:r>
              <a:rPr lang="ru-RU" dirty="0"/>
              <a:t>н</a:t>
            </a:r>
            <a:r>
              <a:rPr lang="ru-RU" dirty="0" smtClean="0"/>
              <a:t>ашёл</a:t>
            </a:r>
          </a:p>
          <a:p>
            <a:r>
              <a:rPr lang="ru-RU" dirty="0"/>
              <a:t>н</a:t>
            </a:r>
            <a:r>
              <a:rPr lang="ru-RU" dirty="0" smtClean="0"/>
              <a:t>амазать</a:t>
            </a:r>
          </a:p>
          <a:p>
            <a:r>
              <a:rPr lang="ru-RU" dirty="0"/>
              <a:t>п</a:t>
            </a:r>
            <a:r>
              <a:rPr lang="ru-RU" dirty="0" smtClean="0"/>
              <a:t>ожелтеть</a:t>
            </a:r>
            <a:endParaRPr lang="ru-RU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000528"/>
          </a:xfrm>
        </p:spPr>
        <p:txBody>
          <a:bodyPr>
            <a:normAutofit/>
          </a:bodyPr>
          <a:lstStyle/>
          <a:p>
            <a:pPr algn="just"/>
            <a:r>
              <a:rPr lang="ru-RU" sz="8000" dirty="0" smtClean="0"/>
              <a:t>У него, в ней, </a:t>
            </a:r>
            <a:br>
              <a:rPr lang="ru-RU" sz="8000" dirty="0" smtClean="0"/>
            </a:br>
            <a:r>
              <a:rPr lang="ru-RU" sz="8000" dirty="0" smtClean="0"/>
              <a:t>на нём,  под ними</a:t>
            </a:r>
            <a:r>
              <a:rPr lang="ru-RU" dirty="0" smtClean="0"/>
              <a:t>.</a:t>
            </a:r>
            <a:endParaRPr lang="ru-RU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68940"/>
          </a:xfrm>
        </p:spPr>
        <p:txBody>
          <a:bodyPr>
            <a:normAutofit/>
          </a:bodyPr>
          <a:lstStyle/>
          <a:p>
            <a:pPr algn="l"/>
            <a:r>
              <a:rPr lang="ru-RU" b="1" i="1" dirty="0" smtClean="0"/>
              <a:t>взглянуть на него – узнать его</a:t>
            </a:r>
            <a:br>
              <a:rPr lang="ru-RU" b="1" i="1" dirty="0" smtClean="0"/>
            </a:br>
            <a:r>
              <a:rPr lang="ru-RU" b="1" i="1" dirty="0" smtClean="0"/>
              <a:t>спросить у неё – поздравить её</a:t>
            </a:r>
            <a:br>
              <a:rPr lang="ru-RU" b="1" i="1" dirty="0" smtClean="0"/>
            </a:br>
            <a:r>
              <a:rPr lang="ru-RU" b="1" i="1" dirty="0" smtClean="0"/>
              <a:t>зайти за ней – сказать ей</a:t>
            </a:r>
            <a:br>
              <a:rPr lang="ru-RU" b="1" i="1" dirty="0" smtClean="0"/>
            </a:br>
            <a:r>
              <a:rPr lang="ru-RU" b="1" i="1" dirty="0" smtClean="0"/>
              <a:t>подойти к ним – отдать им </a:t>
            </a:r>
            <a:br>
              <a:rPr lang="ru-RU" b="1" i="1" dirty="0" smtClean="0"/>
            </a:br>
            <a:r>
              <a:rPr lang="ru-RU" b="1" i="1" dirty="0" smtClean="0"/>
              <a:t> </a:t>
            </a:r>
            <a:endParaRPr lang="ru-RU" b="1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83254"/>
          </a:xfrm>
        </p:spPr>
        <p:txBody>
          <a:bodyPr>
            <a:normAutofit/>
          </a:bodyPr>
          <a:lstStyle/>
          <a:p>
            <a:pPr algn="just"/>
            <a:r>
              <a:rPr lang="ru-RU" sz="5400" dirty="0" smtClean="0">
                <a:solidFill>
                  <a:srgbClr val="FF0000"/>
                </a:solidFill>
              </a:rPr>
              <a:t>В начале местоимений 3 лица в косвенных падежах после предлогов пишется буква </a:t>
            </a:r>
            <a:r>
              <a:rPr lang="ru-RU" sz="5400" b="1" i="1" dirty="0" smtClean="0">
                <a:solidFill>
                  <a:srgbClr val="FF0000"/>
                </a:solidFill>
              </a:rPr>
              <a:t>н</a:t>
            </a:r>
            <a:r>
              <a:rPr lang="ru-RU" sz="5400" i="1" dirty="0" smtClean="0">
                <a:solidFill>
                  <a:srgbClr val="FF0000"/>
                </a:solidFill>
              </a:rPr>
              <a:t>.</a:t>
            </a:r>
            <a:endParaRPr lang="ru-RU" sz="5400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83320"/>
          </a:xfrm>
        </p:spPr>
        <p:txBody>
          <a:bodyPr>
            <a:normAutofit/>
          </a:bodyPr>
          <a:lstStyle/>
          <a:p>
            <a:pPr algn="just"/>
            <a:r>
              <a:rPr lang="ru-RU" dirty="0" smtClean="0"/>
              <a:t>Взглянуть на (он) – узнать (он).</a:t>
            </a:r>
            <a:br>
              <a:rPr lang="ru-RU" dirty="0" smtClean="0"/>
            </a:br>
            <a:r>
              <a:rPr lang="ru-RU" sz="4000" dirty="0" smtClean="0"/>
              <a:t>Спросить у (она) – поздравить (она).</a:t>
            </a:r>
            <a:r>
              <a:rPr lang="ru-RU" dirty="0" smtClean="0"/>
              <a:t/>
            </a:r>
            <a:br>
              <a:rPr lang="ru-RU" dirty="0" smtClean="0"/>
            </a:br>
            <a:r>
              <a:rPr lang="ru-RU" smtClean="0"/>
              <a:t>Зайти за  (они) </a:t>
            </a:r>
            <a:r>
              <a:rPr lang="ru-RU" dirty="0" smtClean="0"/>
              <a:t>– сказать (они).</a:t>
            </a:r>
            <a:br>
              <a:rPr lang="ru-RU" dirty="0" smtClean="0"/>
            </a:br>
            <a:r>
              <a:rPr lang="ru-RU" dirty="0" smtClean="0"/>
              <a:t>Подойти к (они) – отдать (они).</a:t>
            </a:r>
            <a:br>
              <a:rPr lang="ru-RU" dirty="0" smtClean="0"/>
            </a:br>
            <a:r>
              <a:rPr lang="ru-RU" dirty="0" smtClean="0"/>
              <a:t/>
            </a:r>
            <a:br>
              <a:rPr lang="ru-RU" dirty="0" smtClean="0"/>
            </a:br>
            <a:endParaRPr lang="ru-RU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11882"/>
          </a:xfrm>
        </p:spPr>
        <p:txBody>
          <a:bodyPr/>
          <a:lstStyle/>
          <a:p>
            <a:r>
              <a:rPr lang="ru-RU" dirty="0" smtClean="0"/>
              <a:t>Взглянуть на нег – узнать его.</a:t>
            </a:r>
            <a:br>
              <a:rPr lang="ru-RU" dirty="0" smtClean="0"/>
            </a:br>
            <a:r>
              <a:rPr lang="ru-RU" sz="4000" dirty="0" smtClean="0"/>
              <a:t>Спросить у неё – поздравить её.</a:t>
            </a:r>
            <a:r>
              <a:rPr lang="ru-RU" dirty="0" smtClean="0"/>
              <a:t/>
            </a:r>
            <a:br>
              <a:rPr lang="ru-RU" dirty="0" smtClean="0"/>
            </a:br>
            <a:r>
              <a:rPr lang="ru-RU" dirty="0" smtClean="0"/>
              <a:t>Зайти за  ними – сказать им.</a:t>
            </a:r>
            <a:br>
              <a:rPr lang="ru-RU" dirty="0" smtClean="0"/>
            </a:br>
            <a:r>
              <a:rPr lang="ru-RU" dirty="0" smtClean="0"/>
              <a:t>Подойти к ним – отдать им.</a:t>
            </a:r>
            <a:endParaRPr lang="ru-RU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78</Words>
  <Application>Microsoft Office PowerPoint</Application>
  <PresentationFormat>Экран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7</vt:i4>
      </vt:variant>
    </vt:vector>
  </HeadingPairs>
  <TitlesOfParts>
    <vt:vector size="8" baseType="lpstr">
      <vt:lpstr>Тема Office</vt:lpstr>
      <vt:lpstr>Слайд 1</vt:lpstr>
      <vt:lpstr>Слайд 2</vt:lpstr>
      <vt:lpstr>У него, в ней,  на нём,  под ними.</vt:lpstr>
      <vt:lpstr>взглянуть на него – узнать его спросить у неё – поздравить её зайти за ней – сказать ей подойти к ним – отдать им   </vt:lpstr>
      <vt:lpstr>В начале местоимений 3 лица в косвенных падежах после предлогов пишется буква н.</vt:lpstr>
      <vt:lpstr>Взглянуть на (он) – узнать (он). Спросить у (она) – поздравить (она). Зайти за  (они) – сказать (они). Подойти к (они) – отдать (они).  </vt:lpstr>
      <vt:lpstr>Взглянуть на нег – узнать его. Спросить у неё – поздравить её. Зайти за  ними – сказать им. Подойти к ним – отдать им.</vt:lpstr>
    </vt:vector>
  </TitlesOfParts>
  <Company>Krokoz™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1</dc:creator>
  <cp:lastModifiedBy>1</cp:lastModifiedBy>
  <cp:revision>5</cp:revision>
  <dcterms:created xsi:type="dcterms:W3CDTF">2013-09-22T23:09:42Z</dcterms:created>
  <dcterms:modified xsi:type="dcterms:W3CDTF">2013-09-22T23:50:56Z</dcterms:modified>
</cp:coreProperties>
</file>