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A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8AAE-E600-4DCA-B749-CB69388EBF4A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6C15-F456-4F5A-9B2D-71DBA5CF36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988840"/>
            <a:ext cx="578248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Обучение грамоте.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9-029-SC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988840"/>
            <a:ext cx="1087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ит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8884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548680"/>
            <a:ext cx="654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и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48680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988840"/>
            <a:ext cx="9144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3429000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429000"/>
            <a:ext cx="1447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ука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3356992"/>
            <a:ext cx="144016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1520" y="4869160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4869160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ека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4725144"/>
            <a:ext cx="144016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851920" y="54868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548680"/>
            <a:ext cx="1394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ель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548680"/>
            <a:ext cx="1368152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851920" y="198884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4008" y="1988840"/>
            <a:ext cx="1893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епка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1916832"/>
            <a:ext cx="194421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851920" y="342900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4008" y="3429000"/>
            <a:ext cx="1917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енок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6016" y="3429000"/>
            <a:ext cx="194421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851920" y="486916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4008" y="4869160"/>
            <a:ext cx="185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ётка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16" y="4797152"/>
            <a:ext cx="194421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лагодарность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588604"/>
            <a:ext cx="5760640" cy="5592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36912"/>
            <a:ext cx="7672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latin typeface="Bookman Old Style" pitchFamily="18" charset="0"/>
              </a:rPr>
              <a:t> 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м  Е   л   е   я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636912"/>
            <a:ext cx="45384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Емеля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6" name="Рисунок 5" descr="2254917e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340768"/>
            <a:ext cx="3600400" cy="49671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3.jpg"/>
          <p:cNvPicPr>
            <a:picLocks noChangeAspect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>
          <a:xfrm>
            <a:off x="971600" y="476672"/>
            <a:ext cx="7200800" cy="54726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619672" y="2708920"/>
            <a:ext cx="39677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печка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3347864" y="5943600"/>
            <a:ext cx="1512168" cy="914400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13367 L 0.00781 -0.03284 C 0.00781 -0.10754 0.07674 -0.19935 0.13281 -0.19935 L 0.25781 -0.19935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3.jpg"/>
          <p:cNvPicPr>
            <a:picLocks noChangeAspect="1"/>
          </p:cNvPicPr>
          <p:nvPr/>
        </p:nvPicPr>
        <p:blipFill>
          <a:blip r:embed="rId2" cstate="print"/>
          <a:srcRect b="4241"/>
          <a:stretch>
            <a:fillRect/>
          </a:stretch>
        </p:blipFill>
        <p:spPr>
          <a:xfrm>
            <a:off x="5724128" y="2204864"/>
            <a:ext cx="3114675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Блок-схема: память с посл. доступом 2"/>
          <p:cNvSpPr/>
          <p:nvPr/>
        </p:nvSpPr>
        <p:spPr>
          <a:xfrm>
            <a:off x="251520" y="548680"/>
            <a:ext cx="5400600" cy="3456384"/>
          </a:xfrm>
          <a:prstGeom prst="flowChartMagneticTa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Еду рыбу ловить.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1" y="1340768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Щука слово волшебное мне сказала.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268760"/>
            <a:ext cx="4320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Рыба сама мне в ведёрко прыгнет.</a:t>
            </a:r>
            <a:endParaRPr lang="ru-RU" sz="3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34481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ытащить    из   без   рыбку   не   пруда   труда    и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196752"/>
            <a:ext cx="5328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Без труда не вытащить и рыбку из пруда.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28800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сё    труд   терпение   и   перетрут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Терпение и труд всё перетрут.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48180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Этой щёткой чищу зубы,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Этой щёткой – башмаки,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Этой щёткой чищу брюки.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Все три щётки мне нужны.</a:t>
            </a:r>
            <a:endParaRPr lang="ru-RU" sz="3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3" name="Рисунок 2" descr="photos0-800x600.jpg"/>
          <p:cNvPicPr>
            <a:picLocks noChangeAspect="1"/>
          </p:cNvPicPr>
          <p:nvPr/>
        </p:nvPicPr>
        <p:blipFill>
          <a:blip r:embed="rId2" cstate="print"/>
          <a:srcRect l="17871" t="3381" r="19760" b="2121"/>
          <a:stretch>
            <a:fillRect/>
          </a:stretch>
        </p:blipFill>
        <p:spPr>
          <a:xfrm>
            <a:off x="251520" y="3501008"/>
            <a:ext cx="2592288" cy="29457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 descr="E8A8C54ACA964F6DAE34752A2AA303A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501008"/>
            <a:ext cx="3161927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1113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501008"/>
            <a:ext cx="2606004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88840"/>
            <a:ext cx="87479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Щёголь щётку уважает,</a:t>
            </a:r>
          </a:p>
          <a:p>
            <a:r>
              <a:rPr lang="ru-RU" sz="3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Щёткой щёголь пыль счищает,</a:t>
            </a:r>
          </a:p>
          <a:p>
            <a:r>
              <a:rPr lang="ru-RU" sz="3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Если вещь не вычищать, </a:t>
            </a:r>
          </a:p>
          <a:p>
            <a:r>
              <a:rPr lang="ru-RU" sz="3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Не в чем будет щеголять.</a:t>
            </a:r>
          </a:p>
          <a:p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1259632" y="1556792"/>
            <a:ext cx="610368" cy="466352"/>
          </a:xfrm>
          <a:prstGeom prst="actionButtonHelp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220072" y="3212976"/>
            <a:ext cx="610368" cy="466352"/>
          </a:xfrm>
          <a:prstGeom prst="actionButtonHelp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80882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Два щенка щека к щеке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Щиплют щётку в уголке.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Да у щётки половой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Палка есть над головой.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Палка щёлк щенков с плеча!</a:t>
            </a:r>
          </a:p>
          <a:p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Два щенка ушли ворча.</a:t>
            </a:r>
            <a:endParaRPr lang="ru-RU" sz="3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1aa9f4753b5dbe55cbf012096df6432f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221088"/>
            <a:ext cx="5400600" cy="2232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143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2011-03-30T16:43:43Z</dcterms:created>
  <dcterms:modified xsi:type="dcterms:W3CDTF">2011-03-30T19:11:15Z</dcterms:modified>
</cp:coreProperties>
</file>